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6" r:id="rId2"/>
  </p:sldIdLst>
  <p:sldSz cx="6858000" cy="9906000" type="A4"/>
  <p:notesSz cx="6735763" cy="9866313"/>
  <p:defaultTextStyle>
    <a:defPPr>
      <a:defRPr lang="ja-JP"/>
    </a:defPPr>
    <a:lvl1pPr marL="0" algn="l" defTabSz="914169" rtl="0" eaLnBrk="1" latinLnBrk="0" hangingPunct="1">
      <a:defRPr kumimoji="1" sz="1837" kern="1200">
        <a:solidFill>
          <a:schemeClr val="tx1"/>
        </a:solidFill>
        <a:latin typeface="+mn-lt"/>
        <a:ea typeface="+mn-ea"/>
        <a:cs typeface="+mn-cs"/>
      </a:defRPr>
    </a:lvl1pPr>
    <a:lvl2pPr marL="457085" algn="l" defTabSz="914169" rtl="0" eaLnBrk="1" latinLnBrk="0" hangingPunct="1">
      <a:defRPr kumimoji="1" sz="1837" kern="1200">
        <a:solidFill>
          <a:schemeClr val="tx1"/>
        </a:solidFill>
        <a:latin typeface="+mn-lt"/>
        <a:ea typeface="+mn-ea"/>
        <a:cs typeface="+mn-cs"/>
      </a:defRPr>
    </a:lvl2pPr>
    <a:lvl3pPr marL="914169" algn="l" defTabSz="914169" rtl="0" eaLnBrk="1" latinLnBrk="0" hangingPunct="1">
      <a:defRPr kumimoji="1" sz="1837" kern="1200">
        <a:solidFill>
          <a:schemeClr val="tx1"/>
        </a:solidFill>
        <a:latin typeface="+mn-lt"/>
        <a:ea typeface="+mn-ea"/>
        <a:cs typeface="+mn-cs"/>
      </a:defRPr>
    </a:lvl3pPr>
    <a:lvl4pPr marL="1371254" algn="l" defTabSz="914169" rtl="0" eaLnBrk="1" latinLnBrk="0" hangingPunct="1">
      <a:defRPr kumimoji="1" sz="1837" kern="1200">
        <a:solidFill>
          <a:schemeClr val="tx1"/>
        </a:solidFill>
        <a:latin typeface="+mn-lt"/>
        <a:ea typeface="+mn-ea"/>
        <a:cs typeface="+mn-cs"/>
      </a:defRPr>
    </a:lvl4pPr>
    <a:lvl5pPr marL="1828339" algn="l" defTabSz="914169" rtl="0" eaLnBrk="1" latinLnBrk="0" hangingPunct="1">
      <a:defRPr kumimoji="1" sz="1837" kern="1200">
        <a:solidFill>
          <a:schemeClr val="tx1"/>
        </a:solidFill>
        <a:latin typeface="+mn-lt"/>
        <a:ea typeface="+mn-ea"/>
        <a:cs typeface="+mn-cs"/>
      </a:defRPr>
    </a:lvl5pPr>
    <a:lvl6pPr marL="2285423" algn="l" defTabSz="914169" rtl="0" eaLnBrk="1" latinLnBrk="0" hangingPunct="1">
      <a:defRPr kumimoji="1" sz="1837" kern="1200">
        <a:solidFill>
          <a:schemeClr val="tx1"/>
        </a:solidFill>
        <a:latin typeface="+mn-lt"/>
        <a:ea typeface="+mn-ea"/>
        <a:cs typeface="+mn-cs"/>
      </a:defRPr>
    </a:lvl6pPr>
    <a:lvl7pPr marL="2742507" algn="l" defTabSz="914169" rtl="0" eaLnBrk="1" latinLnBrk="0" hangingPunct="1">
      <a:defRPr kumimoji="1" sz="1837" kern="1200">
        <a:solidFill>
          <a:schemeClr val="tx1"/>
        </a:solidFill>
        <a:latin typeface="+mn-lt"/>
        <a:ea typeface="+mn-ea"/>
        <a:cs typeface="+mn-cs"/>
      </a:defRPr>
    </a:lvl7pPr>
    <a:lvl8pPr marL="3199592" algn="l" defTabSz="914169" rtl="0" eaLnBrk="1" latinLnBrk="0" hangingPunct="1">
      <a:defRPr kumimoji="1" sz="1837" kern="1200">
        <a:solidFill>
          <a:schemeClr val="tx1"/>
        </a:solidFill>
        <a:latin typeface="+mn-lt"/>
        <a:ea typeface="+mn-ea"/>
        <a:cs typeface="+mn-cs"/>
      </a:defRPr>
    </a:lvl8pPr>
    <a:lvl9pPr marL="3656677" algn="l" defTabSz="914169" rtl="0" eaLnBrk="1" latinLnBrk="0" hangingPunct="1">
      <a:defRPr kumimoji="1" sz="183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井上 貴志(inoue-takashiab)" initials="井上" lastIdx="9" clrIdx="0">
    <p:extLst>
      <p:ext uri="{19B8F6BF-5375-455C-9EA6-DF929625EA0E}">
        <p15:presenceInfo xmlns:p15="http://schemas.microsoft.com/office/powerpoint/2012/main" userId="S-1-5-21-4175116151-3849908774-3845857867-347992" providerId="AD"/>
      </p:ext>
    </p:extLst>
  </p:cmAuthor>
  <p:cmAuthor id="2" name="蓋盛 拓海(futamori-takumi)" initials="蓋盛" lastIdx="1" clrIdx="1">
    <p:extLst>
      <p:ext uri="{19B8F6BF-5375-455C-9EA6-DF929625EA0E}">
        <p15:presenceInfo xmlns:p15="http://schemas.microsoft.com/office/powerpoint/2012/main" userId="S-1-5-21-4175116151-3849908774-3845857867-337272" providerId="AD"/>
      </p:ext>
    </p:extLst>
  </p:cmAuthor>
  <p:cmAuthor id="3" name="小坂部 仁子" initials="小坂部" lastIdx="5" clrIdx="2">
    <p:extLst>
      <p:ext uri="{19B8F6BF-5375-455C-9EA6-DF929625EA0E}">
        <p15:presenceInfo xmlns:p15="http://schemas.microsoft.com/office/powerpoint/2012/main" userId="3e97144322cfe3d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EBFF"/>
    <a:srgbClr val="FF99FF"/>
    <a:srgbClr val="FFCC00"/>
    <a:srgbClr val="FFDB69"/>
    <a:srgbClr val="FF9966"/>
    <a:srgbClr val="FFFFCC"/>
    <a:srgbClr val="CCFFCC"/>
    <a:srgbClr val="FFD653"/>
    <a:srgbClr val="FFEC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280" autoAdjust="0"/>
  </p:normalViewPr>
  <p:slideViewPr>
    <p:cSldViewPr>
      <p:cViewPr varScale="1">
        <p:scale>
          <a:sx n="60" d="100"/>
          <a:sy n="60" d="100"/>
        </p:scale>
        <p:origin x="2700" y="42"/>
      </p:cViewPr>
      <p:guideLst>
        <p:guide orient="horz" pos="3097"/>
        <p:guide pos="2160"/>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9413" cy="493713"/>
          </a:xfrm>
          <a:prstGeom prst="rect">
            <a:avLst/>
          </a:prstGeom>
        </p:spPr>
        <p:txBody>
          <a:bodyPr vert="horz" lIns="91373" tIns="45687" rIns="91373" bIns="4568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5"/>
            <a:ext cx="2919412" cy="493713"/>
          </a:xfrm>
          <a:prstGeom prst="rect">
            <a:avLst/>
          </a:prstGeom>
        </p:spPr>
        <p:txBody>
          <a:bodyPr vert="horz" lIns="91373" tIns="45687" rIns="91373" bIns="45687" rtlCol="0"/>
          <a:lstStyle>
            <a:lvl1pPr algn="r">
              <a:defRPr sz="1200"/>
            </a:lvl1pPr>
          </a:lstStyle>
          <a:p>
            <a:fld id="{384AF2CB-E5E1-496A-8513-41B553684E29}" type="datetimeFigureOut">
              <a:rPr kumimoji="1" lang="ja-JP" altLang="en-US" smtClean="0"/>
              <a:t>2024/4/16</a:t>
            </a:fld>
            <a:endParaRPr kumimoji="1" lang="ja-JP" altLang="en-US"/>
          </a:p>
        </p:txBody>
      </p:sp>
      <p:sp>
        <p:nvSpPr>
          <p:cNvPr id="4" name="フッター プレースホルダー 3"/>
          <p:cNvSpPr>
            <a:spLocks noGrp="1"/>
          </p:cNvSpPr>
          <p:nvPr>
            <p:ph type="ftr" sz="quarter" idx="2"/>
          </p:nvPr>
        </p:nvSpPr>
        <p:spPr>
          <a:xfrm>
            <a:off x="5" y="9371013"/>
            <a:ext cx="2919413" cy="493712"/>
          </a:xfrm>
          <a:prstGeom prst="rect">
            <a:avLst/>
          </a:prstGeom>
        </p:spPr>
        <p:txBody>
          <a:bodyPr vert="horz" lIns="91373" tIns="45687" rIns="91373" bIns="4568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373" tIns="45687" rIns="91373" bIns="45687" rtlCol="0" anchor="b"/>
          <a:lstStyle>
            <a:lvl1pPr algn="r">
              <a:defRPr sz="1200"/>
            </a:lvl1pPr>
          </a:lstStyle>
          <a:p>
            <a:fld id="{78524064-1CED-4DD7-99E7-8BCCFD2A4705}" type="slidenum">
              <a:rPr kumimoji="1" lang="ja-JP" altLang="en-US" smtClean="0"/>
              <a:t>‹#›</a:t>
            </a:fld>
            <a:endParaRPr kumimoji="1" lang="ja-JP" altLang="en-US"/>
          </a:p>
        </p:txBody>
      </p:sp>
    </p:spTree>
    <p:extLst>
      <p:ext uri="{BB962C8B-B14F-4D97-AF65-F5344CB8AC3E}">
        <p14:creationId xmlns:p14="http://schemas.microsoft.com/office/powerpoint/2010/main" val="190270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9413" cy="493713"/>
          </a:xfrm>
          <a:prstGeom prst="rect">
            <a:avLst/>
          </a:prstGeom>
        </p:spPr>
        <p:txBody>
          <a:bodyPr vert="horz" lIns="91373" tIns="45687" rIns="91373" bIns="4568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5"/>
            <a:ext cx="2919412" cy="493713"/>
          </a:xfrm>
          <a:prstGeom prst="rect">
            <a:avLst/>
          </a:prstGeom>
        </p:spPr>
        <p:txBody>
          <a:bodyPr vert="horz" lIns="91373" tIns="45687" rIns="91373" bIns="45687" rtlCol="0"/>
          <a:lstStyle>
            <a:lvl1pPr algn="r">
              <a:defRPr sz="1200"/>
            </a:lvl1pPr>
          </a:lstStyle>
          <a:p>
            <a:fld id="{8A90EA90-2963-4B5D-9BEB-F6FC08227F83}" type="datetimeFigureOut">
              <a:rPr kumimoji="1" lang="ja-JP" altLang="en-US" smtClean="0"/>
              <a:t>2024/4/16</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373" tIns="45687" rIns="91373" bIns="45687" rtlCol="0" anchor="ctr"/>
          <a:lstStyle/>
          <a:p>
            <a:endParaRPr lang="ja-JP" altLang="en-US"/>
          </a:p>
        </p:txBody>
      </p:sp>
      <p:sp>
        <p:nvSpPr>
          <p:cNvPr id="5" name="ノート プレースホルダー 4"/>
          <p:cNvSpPr>
            <a:spLocks noGrp="1"/>
          </p:cNvSpPr>
          <p:nvPr>
            <p:ph type="body" sz="quarter" idx="3"/>
          </p:nvPr>
        </p:nvSpPr>
        <p:spPr>
          <a:xfrm>
            <a:off x="673105" y="4686300"/>
            <a:ext cx="5389563" cy="4440238"/>
          </a:xfrm>
          <a:prstGeom prst="rect">
            <a:avLst/>
          </a:prstGeom>
        </p:spPr>
        <p:txBody>
          <a:bodyPr vert="horz" lIns="91373" tIns="45687" rIns="91373" bIns="456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013"/>
            <a:ext cx="2919413" cy="493712"/>
          </a:xfrm>
          <a:prstGeom prst="rect">
            <a:avLst/>
          </a:prstGeom>
        </p:spPr>
        <p:txBody>
          <a:bodyPr vert="horz" lIns="91373" tIns="45687" rIns="91373" bIns="4568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373" tIns="45687" rIns="91373" bIns="45687" rtlCol="0" anchor="b"/>
          <a:lstStyle>
            <a:lvl1pPr algn="r">
              <a:defRPr sz="1200"/>
            </a:lvl1pPr>
          </a:lstStyle>
          <a:p>
            <a:fld id="{946034BE-6587-4E30-8955-E0435DBF65F8}" type="slidenum">
              <a:rPr kumimoji="1" lang="ja-JP" altLang="en-US" smtClean="0"/>
              <a:t>‹#›</a:t>
            </a:fld>
            <a:endParaRPr kumimoji="1" lang="ja-JP" altLang="en-US"/>
          </a:p>
        </p:txBody>
      </p:sp>
    </p:spTree>
    <p:extLst>
      <p:ext uri="{BB962C8B-B14F-4D97-AF65-F5344CB8AC3E}">
        <p14:creationId xmlns:p14="http://schemas.microsoft.com/office/powerpoint/2010/main" val="3976666425"/>
      </p:ext>
    </p:extLst>
  </p:cSld>
  <p:clrMap bg1="lt1" tx1="dk1" bg2="lt2" tx2="dk2" accent1="accent1" accent2="accent2" accent3="accent3" accent4="accent4" accent5="accent5" accent6="accent6" hlink="hlink" folHlink="folHlink"/>
  <p:notesStyle>
    <a:lvl1pPr marL="0" algn="l" defTabSz="914169" rtl="0" eaLnBrk="1" latinLnBrk="0" hangingPunct="1">
      <a:defRPr kumimoji="1" sz="1194" kern="1200">
        <a:solidFill>
          <a:schemeClr val="tx1"/>
        </a:solidFill>
        <a:latin typeface="+mn-lt"/>
        <a:ea typeface="+mn-ea"/>
        <a:cs typeface="+mn-cs"/>
      </a:defRPr>
    </a:lvl1pPr>
    <a:lvl2pPr marL="457085" algn="l" defTabSz="914169" rtl="0" eaLnBrk="1" latinLnBrk="0" hangingPunct="1">
      <a:defRPr kumimoji="1" sz="1194" kern="1200">
        <a:solidFill>
          <a:schemeClr val="tx1"/>
        </a:solidFill>
        <a:latin typeface="+mn-lt"/>
        <a:ea typeface="+mn-ea"/>
        <a:cs typeface="+mn-cs"/>
      </a:defRPr>
    </a:lvl2pPr>
    <a:lvl3pPr marL="914169" algn="l" defTabSz="914169" rtl="0" eaLnBrk="1" latinLnBrk="0" hangingPunct="1">
      <a:defRPr kumimoji="1" sz="1194" kern="1200">
        <a:solidFill>
          <a:schemeClr val="tx1"/>
        </a:solidFill>
        <a:latin typeface="+mn-lt"/>
        <a:ea typeface="+mn-ea"/>
        <a:cs typeface="+mn-cs"/>
      </a:defRPr>
    </a:lvl3pPr>
    <a:lvl4pPr marL="1371254" algn="l" defTabSz="914169" rtl="0" eaLnBrk="1" latinLnBrk="0" hangingPunct="1">
      <a:defRPr kumimoji="1" sz="1194" kern="1200">
        <a:solidFill>
          <a:schemeClr val="tx1"/>
        </a:solidFill>
        <a:latin typeface="+mn-lt"/>
        <a:ea typeface="+mn-ea"/>
        <a:cs typeface="+mn-cs"/>
      </a:defRPr>
    </a:lvl4pPr>
    <a:lvl5pPr marL="1828339" algn="l" defTabSz="914169" rtl="0" eaLnBrk="1" latinLnBrk="0" hangingPunct="1">
      <a:defRPr kumimoji="1" sz="1194" kern="1200">
        <a:solidFill>
          <a:schemeClr val="tx1"/>
        </a:solidFill>
        <a:latin typeface="+mn-lt"/>
        <a:ea typeface="+mn-ea"/>
        <a:cs typeface="+mn-cs"/>
      </a:defRPr>
    </a:lvl5pPr>
    <a:lvl6pPr marL="2285423" algn="l" defTabSz="914169" rtl="0" eaLnBrk="1" latinLnBrk="0" hangingPunct="1">
      <a:defRPr kumimoji="1" sz="1194" kern="1200">
        <a:solidFill>
          <a:schemeClr val="tx1"/>
        </a:solidFill>
        <a:latin typeface="+mn-lt"/>
        <a:ea typeface="+mn-ea"/>
        <a:cs typeface="+mn-cs"/>
      </a:defRPr>
    </a:lvl6pPr>
    <a:lvl7pPr marL="2742507" algn="l" defTabSz="914169" rtl="0" eaLnBrk="1" latinLnBrk="0" hangingPunct="1">
      <a:defRPr kumimoji="1" sz="1194" kern="1200">
        <a:solidFill>
          <a:schemeClr val="tx1"/>
        </a:solidFill>
        <a:latin typeface="+mn-lt"/>
        <a:ea typeface="+mn-ea"/>
        <a:cs typeface="+mn-cs"/>
      </a:defRPr>
    </a:lvl7pPr>
    <a:lvl8pPr marL="3199592" algn="l" defTabSz="914169" rtl="0" eaLnBrk="1" latinLnBrk="0" hangingPunct="1">
      <a:defRPr kumimoji="1" sz="1194" kern="1200">
        <a:solidFill>
          <a:schemeClr val="tx1"/>
        </a:solidFill>
        <a:latin typeface="+mn-lt"/>
        <a:ea typeface="+mn-ea"/>
        <a:cs typeface="+mn-cs"/>
      </a:defRPr>
    </a:lvl8pPr>
    <a:lvl9pPr marL="3656677" algn="l" defTabSz="914169" rtl="0" eaLnBrk="1" latinLnBrk="0" hangingPunct="1">
      <a:defRPr kumimoji="1" sz="119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39775"/>
            <a:ext cx="25606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6034BE-6587-4E30-8955-E0435DBF65F8}" type="slidenum">
              <a:rPr kumimoji="1" lang="ja-JP" altLang="en-US" smtClean="0"/>
              <a:t>1</a:t>
            </a:fld>
            <a:endParaRPr kumimoji="1" lang="ja-JP" altLang="en-US"/>
          </a:p>
        </p:txBody>
      </p:sp>
    </p:spTree>
    <p:extLst>
      <p:ext uri="{BB962C8B-B14F-4D97-AF65-F5344CB8AC3E}">
        <p14:creationId xmlns:p14="http://schemas.microsoft.com/office/powerpoint/2010/main" val="932131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6"/>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4"/>
            <a:ext cx="4800600" cy="2531533"/>
          </a:xfrm>
        </p:spPr>
        <p:txBody>
          <a:bodyPr/>
          <a:lstStyle>
            <a:lvl1pPr marL="0" indent="0" algn="ctr">
              <a:buNone/>
              <a:defRPr>
                <a:solidFill>
                  <a:schemeClr val="tx1">
                    <a:tint val="75000"/>
                  </a:schemeClr>
                </a:solidFill>
              </a:defRPr>
            </a:lvl1pPr>
            <a:lvl2pPr marL="451502" indent="0" algn="ctr">
              <a:buNone/>
              <a:defRPr>
                <a:solidFill>
                  <a:schemeClr val="tx1">
                    <a:tint val="75000"/>
                  </a:schemeClr>
                </a:solidFill>
              </a:defRPr>
            </a:lvl2pPr>
            <a:lvl3pPr marL="903005" indent="0" algn="ctr">
              <a:buNone/>
              <a:defRPr>
                <a:solidFill>
                  <a:schemeClr val="tx1">
                    <a:tint val="75000"/>
                  </a:schemeClr>
                </a:solidFill>
              </a:defRPr>
            </a:lvl3pPr>
            <a:lvl4pPr marL="1354507" indent="0" algn="ctr">
              <a:buNone/>
              <a:defRPr>
                <a:solidFill>
                  <a:schemeClr val="tx1">
                    <a:tint val="75000"/>
                  </a:schemeClr>
                </a:solidFill>
              </a:defRPr>
            </a:lvl4pPr>
            <a:lvl5pPr marL="1806008" indent="0" algn="ctr">
              <a:buNone/>
              <a:defRPr>
                <a:solidFill>
                  <a:schemeClr val="tx1">
                    <a:tint val="75000"/>
                  </a:schemeClr>
                </a:solidFill>
              </a:defRPr>
            </a:lvl5pPr>
            <a:lvl6pPr marL="2257511" indent="0" algn="ctr">
              <a:buNone/>
              <a:defRPr>
                <a:solidFill>
                  <a:schemeClr val="tx1">
                    <a:tint val="75000"/>
                  </a:schemeClr>
                </a:solidFill>
              </a:defRPr>
            </a:lvl6pPr>
            <a:lvl7pPr marL="2709013" indent="0" algn="ctr">
              <a:buNone/>
              <a:defRPr>
                <a:solidFill>
                  <a:schemeClr val="tx1">
                    <a:tint val="75000"/>
                  </a:schemeClr>
                </a:solidFill>
              </a:defRPr>
            </a:lvl7pPr>
            <a:lvl8pPr marL="3160516" indent="0" algn="ctr">
              <a:buNone/>
              <a:defRPr>
                <a:solidFill>
                  <a:schemeClr val="tx1">
                    <a:tint val="75000"/>
                  </a:schemeClr>
                </a:solidFill>
              </a:defRPr>
            </a:lvl8pPr>
            <a:lvl9pPr marL="361201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381287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205761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702"/>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80" y="529702"/>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396959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140505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99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1994">
                <a:solidFill>
                  <a:schemeClr val="tx1">
                    <a:tint val="75000"/>
                  </a:schemeClr>
                </a:solidFill>
              </a:defRPr>
            </a:lvl1pPr>
            <a:lvl2pPr marL="451502" indent="0">
              <a:buNone/>
              <a:defRPr sz="1814">
                <a:solidFill>
                  <a:schemeClr val="tx1">
                    <a:tint val="75000"/>
                  </a:schemeClr>
                </a:solidFill>
              </a:defRPr>
            </a:lvl2pPr>
            <a:lvl3pPr marL="903005" indent="0">
              <a:buNone/>
              <a:defRPr sz="1542">
                <a:solidFill>
                  <a:schemeClr val="tx1">
                    <a:tint val="75000"/>
                  </a:schemeClr>
                </a:solidFill>
              </a:defRPr>
            </a:lvl3pPr>
            <a:lvl4pPr marL="1354507" indent="0">
              <a:buNone/>
              <a:defRPr sz="1361">
                <a:solidFill>
                  <a:schemeClr val="tx1">
                    <a:tint val="75000"/>
                  </a:schemeClr>
                </a:solidFill>
              </a:defRPr>
            </a:lvl4pPr>
            <a:lvl5pPr marL="1806008" indent="0">
              <a:buNone/>
              <a:defRPr sz="1361">
                <a:solidFill>
                  <a:schemeClr val="tx1">
                    <a:tint val="75000"/>
                  </a:schemeClr>
                </a:solidFill>
              </a:defRPr>
            </a:lvl5pPr>
            <a:lvl6pPr marL="2257511" indent="0">
              <a:buNone/>
              <a:defRPr sz="1361">
                <a:solidFill>
                  <a:schemeClr val="tx1">
                    <a:tint val="75000"/>
                  </a:schemeClr>
                </a:solidFill>
              </a:defRPr>
            </a:lvl6pPr>
            <a:lvl7pPr marL="2709013" indent="0">
              <a:buNone/>
              <a:defRPr sz="1361">
                <a:solidFill>
                  <a:schemeClr val="tx1">
                    <a:tint val="75000"/>
                  </a:schemeClr>
                </a:solidFill>
              </a:defRPr>
            </a:lvl7pPr>
            <a:lvl8pPr marL="3160516" indent="0">
              <a:buNone/>
              <a:defRPr sz="1361">
                <a:solidFill>
                  <a:schemeClr val="tx1">
                    <a:tint val="75000"/>
                  </a:schemeClr>
                </a:solidFill>
              </a:defRPr>
            </a:lvl8pPr>
            <a:lvl9pPr marL="3612019" indent="0">
              <a:buNone/>
              <a:defRPr sz="1361">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851625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81" y="3081875"/>
            <a:ext cx="2257425" cy="8715905"/>
          </a:xfrm>
        </p:spPr>
        <p:txBody>
          <a:bodyPr/>
          <a:lstStyle>
            <a:lvl1pPr>
              <a:defRPr sz="2721"/>
            </a:lvl1pPr>
            <a:lvl2pPr>
              <a:defRPr sz="2358"/>
            </a:lvl2pPr>
            <a:lvl3pPr>
              <a:defRPr sz="1994"/>
            </a:lvl3pPr>
            <a:lvl4pPr>
              <a:defRPr sz="1814"/>
            </a:lvl4pPr>
            <a:lvl5pPr>
              <a:defRPr sz="1814"/>
            </a:lvl5pPr>
            <a:lvl6pPr>
              <a:defRPr sz="1814"/>
            </a:lvl6pPr>
            <a:lvl7pPr>
              <a:defRPr sz="1814"/>
            </a:lvl7pPr>
            <a:lvl8pPr>
              <a:defRPr sz="1814"/>
            </a:lvl8pPr>
            <a:lvl9pPr>
              <a:defRPr sz="18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6" y="3081875"/>
            <a:ext cx="2257425" cy="8715905"/>
          </a:xfrm>
        </p:spPr>
        <p:txBody>
          <a:bodyPr/>
          <a:lstStyle>
            <a:lvl1pPr>
              <a:defRPr sz="2721"/>
            </a:lvl1pPr>
            <a:lvl2pPr>
              <a:defRPr sz="2358"/>
            </a:lvl2pPr>
            <a:lvl3pPr>
              <a:defRPr sz="1994"/>
            </a:lvl3pPr>
            <a:lvl4pPr>
              <a:defRPr sz="1814"/>
            </a:lvl4pPr>
            <a:lvl5pPr>
              <a:defRPr sz="1814"/>
            </a:lvl5pPr>
            <a:lvl6pPr>
              <a:defRPr sz="1814"/>
            </a:lvl6pPr>
            <a:lvl7pPr>
              <a:defRPr sz="1814"/>
            </a:lvl7pPr>
            <a:lvl8pPr>
              <a:defRPr sz="1814"/>
            </a:lvl8pPr>
            <a:lvl9pPr>
              <a:defRPr sz="18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411141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703"/>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9" y="2217390"/>
            <a:ext cx="3030141" cy="924101"/>
          </a:xfrm>
        </p:spPr>
        <p:txBody>
          <a:bodyPr anchor="b"/>
          <a:lstStyle>
            <a:lvl1pPr marL="0" indent="0">
              <a:buNone/>
              <a:defRPr sz="2358" b="1"/>
            </a:lvl1pPr>
            <a:lvl2pPr marL="451502" indent="0">
              <a:buNone/>
              <a:defRPr sz="1994" b="1"/>
            </a:lvl2pPr>
            <a:lvl3pPr marL="903005" indent="0">
              <a:buNone/>
              <a:defRPr sz="1814" b="1"/>
            </a:lvl3pPr>
            <a:lvl4pPr marL="1354507" indent="0">
              <a:buNone/>
              <a:defRPr sz="1542" b="1"/>
            </a:lvl4pPr>
            <a:lvl5pPr marL="1806008" indent="0">
              <a:buNone/>
              <a:defRPr sz="1542" b="1"/>
            </a:lvl5pPr>
            <a:lvl6pPr marL="2257511" indent="0">
              <a:buNone/>
              <a:defRPr sz="1542" b="1"/>
            </a:lvl6pPr>
            <a:lvl7pPr marL="2709013" indent="0">
              <a:buNone/>
              <a:defRPr sz="1542" b="1"/>
            </a:lvl7pPr>
            <a:lvl8pPr marL="3160516" indent="0">
              <a:buNone/>
              <a:defRPr sz="1542" b="1"/>
            </a:lvl8pPr>
            <a:lvl9pPr marL="3612019" indent="0">
              <a:buNone/>
              <a:defRPr sz="154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9" y="3141486"/>
            <a:ext cx="3030141" cy="5707416"/>
          </a:xfrm>
        </p:spPr>
        <p:txBody>
          <a:bodyPr/>
          <a:lstStyle>
            <a:lvl1pPr>
              <a:defRPr sz="2358"/>
            </a:lvl1pPr>
            <a:lvl2pPr>
              <a:defRPr sz="1994"/>
            </a:lvl2pPr>
            <a:lvl3pPr>
              <a:defRPr sz="1814"/>
            </a:lvl3pPr>
            <a:lvl4pPr>
              <a:defRPr sz="1542"/>
            </a:lvl4pPr>
            <a:lvl5pPr>
              <a:defRPr sz="1542"/>
            </a:lvl5pPr>
            <a:lvl6pPr>
              <a:defRPr sz="1542"/>
            </a:lvl6pPr>
            <a:lvl7pPr>
              <a:defRPr sz="1542"/>
            </a:lvl7pPr>
            <a:lvl8pPr>
              <a:defRPr sz="1542"/>
            </a:lvl8pPr>
            <a:lvl9pPr>
              <a:defRPr sz="154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9" y="2217390"/>
            <a:ext cx="3031331" cy="924101"/>
          </a:xfrm>
        </p:spPr>
        <p:txBody>
          <a:bodyPr anchor="b"/>
          <a:lstStyle>
            <a:lvl1pPr marL="0" indent="0">
              <a:buNone/>
              <a:defRPr sz="2358" b="1"/>
            </a:lvl1pPr>
            <a:lvl2pPr marL="451502" indent="0">
              <a:buNone/>
              <a:defRPr sz="1994" b="1"/>
            </a:lvl2pPr>
            <a:lvl3pPr marL="903005" indent="0">
              <a:buNone/>
              <a:defRPr sz="1814" b="1"/>
            </a:lvl3pPr>
            <a:lvl4pPr marL="1354507" indent="0">
              <a:buNone/>
              <a:defRPr sz="1542" b="1"/>
            </a:lvl4pPr>
            <a:lvl5pPr marL="1806008" indent="0">
              <a:buNone/>
              <a:defRPr sz="1542" b="1"/>
            </a:lvl5pPr>
            <a:lvl6pPr marL="2257511" indent="0">
              <a:buNone/>
              <a:defRPr sz="1542" b="1"/>
            </a:lvl6pPr>
            <a:lvl7pPr marL="2709013" indent="0">
              <a:buNone/>
              <a:defRPr sz="1542" b="1"/>
            </a:lvl7pPr>
            <a:lvl8pPr marL="3160516" indent="0">
              <a:buNone/>
              <a:defRPr sz="1542" b="1"/>
            </a:lvl8pPr>
            <a:lvl9pPr marL="3612019" indent="0">
              <a:buNone/>
              <a:defRPr sz="154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9" y="3141486"/>
            <a:ext cx="3031331" cy="5707416"/>
          </a:xfrm>
        </p:spPr>
        <p:txBody>
          <a:bodyPr/>
          <a:lstStyle>
            <a:lvl1pPr>
              <a:defRPr sz="2358"/>
            </a:lvl1pPr>
            <a:lvl2pPr>
              <a:defRPr sz="1994"/>
            </a:lvl2pPr>
            <a:lvl3pPr>
              <a:defRPr sz="1814"/>
            </a:lvl3pPr>
            <a:lvl4pPr>
              <a:defRPr sz="1542"/>
            </a:lvl4pPr>
            <a:lvl5pPr>
              <a:defRPr sz="1542"/>
            </a:lvl5pPr>
            <a:lvl6pPr>
              <a:defRPr sz="1542"/>
            </a:lvl6pPr>
            <a:lvl7pPr>
              <a:defRPr sz="1542"/>
            </a:lvl7pPr>
            <a:lvl8pPr>
              <a:defRPr sz="1542"/>
            </a:lvl8pPr>
            <a:lvl9pPr>
              <a:defRPr sz="154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2375176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91016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315457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12"/>
            <a:ext cx="2256235" cy="1678517"/>
          </a:xfrm>
        </p:spPr>
        <p:txBody>
          <a:bodyPr anchor="b"/>
          <a:lstStyle>
            <a:lvl1pPr algn="l">
              <a:defRPr sz="1994"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7" y="394415"/>
            <a:ext cx="3833813" cy="8454497"/>
          </a:xfrm>
        </p:spPr>
        <p:txBody>
          <a:bodyPr/>
          <a:lstStyle>
            <a:lvl1pPr>
              <a:defRPr sz="3175"/>
            </a:lvl1pPr>
            <a:lvl2pPr>
              <a:defRPr sz="2721"/>
            </a:lvl2pPr>
            <a:lvl3pPr>
              <a:defRPr sz="2358"/>
            </a:lvl3pPr>
            <a:lvl4pPr>
              <a:defRPr sz="1994"/>
            </a:lvl4pPr>
            <a:lvl5pPr>
              <a:defRPr sz="1994"/>
            </a:lvl5pPr>
            <a:lvl6pPr>
              <a:defRPr sz="1994"/>
            </a:lvl6pPr>
            <a:lvl7pPr>
              <a:defRPr sz="1994"/>
            </a:lvl7pPr>
            <a:lvl8pPr>
              <a:defRPr sz="1994"/>
            </a:lvl8pPr>
            <a:lvl9pPr>
              <a:defRPr sz="199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6" y="2072925"/>
            <a:ext cx="2256235" cy="6775980"/>
          </a:xfrm>
        </p:spPr>
        <p:txBody>
          <a:bodyPr/>
          <a:lstStyle>
            <a:lvl1pPr marL="0" indent="0">
              <a:buNone/>
              <a:defRPr sz="1361"/>
            </a:lvl1pPr>
            <a:lvl2pPr marL="451502" indent="0">
              <a:buNone/>
              <a:defRPr sz="1179"/>
            </a:lvl2pPr>
            <a:lvl3pPr marL="903005" indent="0">
              <a:buNone/>
              <a:defRPr sz="998"/>
            </a:lvl3pPr>
            <a:lvl4pPr marL="1354507" indent="0">
              <a:buNone/>
              <a:defRPr sz="907"/>
            </a:lvl4pPr>
            <a:lvl5pPr marL="1806008" indent="0">
              <a:buNone/>
              <a:defRPr sz="907"/>
            </a:lvl5pPr>
            <a:lvl6pPr marL="2257511" indent="0">
              <a:buNone/>
              <a:defRPr sz="907"/>
            </a:lvl6pPr>
            <a:lvl7pPr marL="2709013" indent="0">
              <a:buNone/>
              <a:defRPr sz="907"/>
            </a:lvl7pPr>
            <a:lvl8pPr marL="3160516" indent="0">
              <a:buNone/>
              <a:defRPr sz="907"/>
            </a:lvl8pPr>
            <a:lvl9pPr marL="3612019" indent="0">
              <a:buNone/>
              <a:defRPr sz="90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228804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4"/>
            <a:ext cx="4114800" cy="818622"/>
          </a:xfrm>
        </p:spPr>
        <p:txBody>
          <a:bodyPr anchor="b"/>
          <a:lstStyle>
            <a:lvl1pPr algn="l">
              <a:defRPr sz="1994"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175"/>
            </a:lvl1pPr>
            <a:lvl2pPr marL="451502" indent="0">
              <a:buNone/>
              <a:defRPr sz="2721"/>
            </a:lvl2pPr>
            <a:lvl3pPr marL="903005" indent="0">
              <a:buNone/>
              <a:defRPr sz="2358"/>
            </a:lvl3pPr>
            <a:lvl4pPr marL="1354507" indent="0">
              <a:buNone/>
              <a:defRPr sz="1994"/>
            </a:lvl4pPr>
            <a:lvl5pPr marL="1806008" indent="0">
              <a:buNone/>
              <a:defRPr sz="1994"/>
            </a:lvl5pPr>
            <a:lvl6pPr marL="2257511" indent="0">
              <a:buNone/>
              <a:defRPr sz="1994"/>
            </a:lvl6pPr>
            <a:lvl7pPr marL="2709013" indent="0">
              <a:buNone/>
              <a:defRPr sz="1994"/>
            </a:lvl7pPr>
            <a:lvl8pPr marL="3160516" indent="0">
              <a:buNone/>
              <a:defRPr sz="1994"/>
            </a:lvl8pPr>
            <a:lvl9pPr marL="3612019" indent="0">
              <a:buNone/>
              <a:defRPr sz="1994"/>
            </a:lvl9pPr>
          </a:lstStyle>
          <a:p>
            <a:endParaRPr kumimoji="1" lang="ja-JP" altLang="en-US"/>
          </a:p>
        </p:txBody>
      </p:sp>
      <p:sp>
        <p:nvSpPr>
          <p:cNvPr id="4" name="テキスト プレースホルダー 3"/>
          <p:cNvSpPr>
            <a:spLocks noGrp="1"/>
          </p:cNvSpPr>
          <p:nvPr>
            <p:ph type="body" sz="half" idx="2"/>
          </p:nvPr>
        </p:nvSpPr>
        <p:spPr>
          <a:xfrm>
            <a:off x="1344216" y="7752826"/>
            <a:ext cx="4114800" cy="1162578"/>
          </a:xfrm>
        </p:spPr>
        <p:txBody>
          <a:bodyPr/>
          <a:lstStyle>
            <a:lvl1pPr marL="0" indent="0">
              <a:buNone/>
              <a:defRPr sz="1361"/>
            </a:lvl1pPr>
            <a:lvl2pPr marL="451502" indent="0">
              <a:buNone/>
              <a:defRPr sz="1179"/>
            </a:lvl2pPr>
            <a:lvl3pPr marL="903005" indent="0">
              <a:buNone/>
              <a:defRPr sz="998"/>
            </a:lvl3pPr>
            <a:lvl4pPr marL="1354507" indent="0">
              <a:buNone/>
              <a:defRPr sz="907"/>
            </a:lvl4pPr>
            <a:lvl5pPr marL="1806008" indent="0">
              <a:buNone/>
              <a:defRPr sz="907"/>
            </a:lvl5pPr>
            <a:lvl6pPr marL="2257511" indent="0">
              <a:buNone/>
              <a:defRPr sz="907"/>
            </a:lvl6pPr>
            <a:lvl7pPr marL="2709013" indent="0">
              <a:buNone/>
              <a:defRPr sz="907"/>
            </a:lvl7pPr>
            <a:lvl8pPr marL="3160516" indent="0">
              <a:buNone/>
              <a:defRPr sz="907"/>
            </a:lvl8pPr>
            <a:lvl9pPr marL="3612019" indent="0">
              <a:buNone/>
              <a:defRPr sz="90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0DA33F9-E6FB-4168-8EA4-D5E00B141346}" type="datetimeFigureOut">
              <a:rPr kumimoji="1" lang="ja-JP" altLang="en-US" smtClean="0"/>
              <a:t>2024/4/16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395753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703"/>
            <a:ext cx="6172200" cy="1651000"/>
          </a:xfrm>
          <a:prstGeom prst="rect">
            <a:avLst/>
          </a:prstGeom>
        </p:spPr>
        <p:txBody>
          <a:bodyPr vert="horz" lIns="99562" tIns="49782" rIns="99562" bIns="49782"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5"/>
            <a:ext cx="6172200" cy="6537502"/>
          </a:xfrm>
          <a:prstGeom prst="rect">
            <a:avLst/>
          </a:prstGeom>
        </p:spPr>
        <p:txBody>
          <a:bodyPr vert="horz" lIns="99562" tIns="49782" rIns="99562" bIns="49782"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9562" tIns="49782" rIns="99562" bIns="49782" rtlCol="0" anchor="ctr"/>
          <a:lstStyle>
            <a:lvl1pPr algn="l">
              <a:defRPr sz="1179">
                <a:solidFill>
                  <a:schemeClr val="tx1">
                    <a:tint val="75000"/>
                  </a:schemeClr>
                </a:solidFill>
              </a:defRPr>
            </a:lvl1pPr>
          </a:lstStyle>
          <a:p>
            <a:fld id="{40DA33F9-E6FB-4168-8EA4-D5E00B141346}" type="datetimeFigureOut">
              <a:rPr kumimoji="1" lang="ja-JP" altLang="en-US" smtClean="0"/>
              <a:t>2024/4/16</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9562" tIns="49782" rIns="99562" bIns="49782" rtlCol="0" anchor="ctr"/>
          <a:lstStyle>
            <a:lvl1pPr algn="ctr">
              <a:defRPr sz="1179">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9562" tIns="49782" rIns="99562" bIns="49782" rtlCol="0" anchor="ctr"/>
          <a:lstStyle>
            <a:lvl1pPr algn="r">
              <a:defRPr sz="1179">
                <a:solidFill>
                  <a:schemeClr val="tx1">
                    <a:tint val="75000"/>
                  </a:schemeClr>
                </a:solidFill>
              </a:defRPr>
            </a:lvl1pPr>
          </a:lstStyle>
          <a:p>
            <a:fld id="{3BC14285-2803-4302-BF16-228E10A0944D}" type="slidenum">
              <a:rPr kumimoji="1" lang="ja-JP" altLang="en-US" smtClean="0"/>
              <a:t>‹#›</a:t>
            </a:fld>
            <a:endParaRPr kumimoji="1" lang="ja-JP" altLang="en-US"/>
          </a:p>
        </p:txBody>
      </p:sp>
    </p:spTree>
    <p:extLst>
      <p:ext uri="{BB962C8B-B14F-4D97-AF65-F5344CB8AC3E}">
        <p14:creationId xmlns:p14="http://schemas.microsoft.com/office/powerpoint/2010/main" val="2838960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03005" rtl="0" eaLnBrk="1" latinLnBrk="0" hangingPunct="1">
        <a:spcBef>
          <a:spcPct val="0"/>
        </a:spcBef>
        <a:buNone/>
        <a:defRPr kumimoji="1" sz="4354" kern="1200">
          <a:solidFill>
            <a:schemeClr val="tx1"/>
          </a:solidFill>
          <a:latin typeface="+mj-lt"/>
          <a:ea typeface="+mj-ea"/>
          <a:cs typeface="+mj-cs"/>
        </a:defRPr>
      </a:lvl1pPr>
    </p:titleStyle>
    <p:bodyStyle>
      <a:lvl1pPr marL="338627" indent="-338627" algn="l" defTabSz="903005" rtl="0" eaLnBrk="1" latinLnBrk="0" hangingPunct="1">
        <a:spcBef>
          <a:spcPct val="20000"/>
        </a:spcBef>
        <a:buFont typeface="Arial" pitchFamily="34" charset="0"/>
        <a:buChar char="•"/>
        <a:defRPr kumimoji="1" sz="3175" kern="1200">
          <a:solidFill>
            <a:schemeClr val="tx1"/>
          </a:solidFill>
          <a:latin typeface="+mn-lt"/>
          <a:ea typeface="+mn-ea"/>
          <a:cs typeface="+mn-cs"/>
        </a:defRPr>
      </a:lvl1pPr>
      <a:lvl2pPr marL="733691" indent="-282189" algn="l" defTabSz="903005" rtl="0" eaLnBrk="1" latinLnBrk="0" hangingPunct="1">
        <a:spcBef>
          <a:spcPct val="20000"/>
        </a:spcBef>
        <a:buFont typeface="Arial" pitchFamily="34" charset="0"/>
        <a:buChar char="–"/>
        <a:defRPr kumimoji="1" sz="2721" kern="1200">
          <a:solidFill>
            <a:schemeClr val="tx1"/>
          </a:solidFill>
          <a:latin typeface="+mn-lt"/>
          <a:ea typeface="+mn-ea"/>
          <a:cs typeface="+mn-cs"/>
        </a:defRPr>
      </a:lvl2pPr>
      <a:lvl3pPr marL="1128755" indent="-225751" algn="l" defTabSz="903005" rtl="0" eaLnBrk="1" latinLnBrk="0" hangingPunct="1">
        <a:spcBef>
          <a:spcPct val="20000"/>
        </a:spcBef>
        <a:buFont typeface="Arial" pitchFamily="34" charset="0"/>
        <a:buChar char="•"/>
        <a:defRPr kumimoji="1" sz="2358" kern="1200">
          <a:solidFill>
            <a:schemeClr val="tx1"/>
          </a:solidFill>
          <a:latin typeface="+mn-lt"/>
          <a:ea typeface="+mn-ea"/>
          <a:cs typeface="+mn-cs"/>
        </a:defRPr>
      </a:lvl3pPr>
      <a:lvl4pPr marL="1580259" indent="-225751" algn="l" defTabSz="903005" rtl="0" eaLnBrk="1" latinLnBrk="0" hangingPunct="1">
        <a:spcBef>
          <a:spcPct val="20000"/>
        </a:spcBef>
        <a:buFont typeface="Arial" pitchFamily="34" charset="0"/>
        <a:buChar char="–"/>
        <a:defRPr kumimoji="1" sz="1994" kern="1200">
          <a:solidFill>
            <a:schemeClr val="tx1"/>
          </a:solidFill>
          <a:latin typeface="+mn-lt"/>
          <a:ea typeface="+mn-ea"/>
          <a:cs typeface="+mn-cs"/>
        </a:defRPr>
      </a:lvl4pPr>
      <a:lvl5pPr marL="2031760" indent="-225751" algn="l" defTabSz="903005" rtl="0" eaLnBrk="1" latinLnBrk="0" hangingPunct="1">
        <a:spcBef>
          <a:spcPct val="20000"/>
        </a:spcBef>
        <a:buFont typeface="Arial" pitchFamily="34" charset="0"/>
        <a:buChar char="»"/>
        <a:defRPr kumimoji="1" sz="1994" kern="1200">
          <a:solidFill>
            <a:schemeClr val="tx1"/>
          </a:solidFill>
          <a:latin typeface="+mn-lt"/>
          <a:ea typeface="+mn-ea"/>
          <a:cs typeface="+mn-cs"/>
        </a:defRPr>
      </a:lvl5pPr>
      <a:lvl6pPr marL="2483263" indent="-225751" algn="l" defTabSz="903005" rtl="0" eaLnBrk="1" latinLnBrk="0" hangingPunct="1">
        <a:spcBef>
          <a:spcPct val="20000"/>
        </a:spcBef>
        <a:buFont typeface="Arial" pitchFamily="34" charset="0"/>
        <a:buChar char="•"/>
        <a:defRPr kumimoji="1" sz="1994" kern="1200">
          <a:solidFill>
            <a:schemeClr val="tx1"/>
          </a:solidFill>
          <a:latin typeface="+mn-lt"/>
          <a:ea typeface="+mn-ea"/>
          <a:cs typeface="+mn-cs"/>
        </a:defRPr>
      </a:lvl6pPr>
      <a:lvl7pPr marL="2934764" indent="-225751" algn="l" defTabSz="903005" rtl="0" eaLnBrk="1" latinLnBrk="0" hangingPunct="1">
        <a:spcBef>
          <a:spcPct val="20000"/>
        </a:spcBef>
        <a:buFont typeface="Arial" pitchFamily="34" charset="0"/>
        <a:buChar char="•"/>
        <a:defRPr kumimoji="1" sz="1994" kern="1200">
          <a:solidFill>
            <a:schemeClr val="tx1"/>
          </a:solidFill>
          <a:latin typeface="+mn-lt"/>
          <a:ea typeface="+mn-ea"/>
          <a:cs typeface="+mn-cs"/>
        </a:defRPr>
      </a:lvl7pPr>
      <a:lvl8pPr marL="3386267" indent="-225751" algn="l" defTabSz="903005" rtl="0" eaLnBrk="1" latinLnBrk="0" hangingPunct="1">
        <a:spcBef>
          <a:spcPct val="20000"/>
        </a:spcBef>
        <a:buFont typeface="Arial" pitchFamily="34" charset="0"/>
        <a:buChar char="•"/>
        <a:defRPr kumimoji="1" sz="1994" kern="1200">
          <a:solidFill>
            <a:schemeClr val="tx1"/>
          </a:solidFill>
          <a:latin typeface="+mn-lt"/>
          <a:ea typeface="+mn-ea"/>
          <a:cs typeface="+mn-cs"/>
        </a:defRPr>
      </a:lvl8pPr>
      <a:lvl9pPr marL="3837768" indent="-225751" algn="l" defTabSz="903005" rtl="0" eaLnBrk="1" latinLnBrk="0" hangingPunct="1">
        <a:spcBef>
          <a:spcPct val="20000"/>
        </a:spcBef>
        <a:buFont typeface="Arial" pitchFamily="34" charset="0"/>
        <a:buChar char="•"/>
        <a:defRPr kumimoji="1" sz="1994" kern="1200">
          <a:solidFill>
            <a:schemeClr val="tx1"/>
          </a:solidFill>
          <a:latin typeface="+mn-lt"/>
          <a:ea typeface="+mn-ea"/>
          <a:cs typeface="+mn-cs"/>
        </a:defRPr>
      </a:lvl9pPr>
    </p:bodyStyle>
    <p:otherStyle>
      <a:defPPr>
        <a:defRPr lang="ja-JP"/>
      </a:defPPr>
      <a:lvl1pPr marL="0" algn="l" defTabSz="903005" rtl="0" eaLnBrk="1" latinLnBrk="0" hangingPunct="1">
        <a:defRPr kumimoji="1" sz="1814" kern="1200">
          <a:solidFill>
            <a:schemeClr val="tx1"/>
          </a:solidFill>
          <a:latin typeface="+mn-lt"/>
          <a:ea typeface="+mn-ea"/>
          <a:cs typeface="+mn-cs"/>
        </a:defRPr>
      </a:lvl1pPr>
      <a:lvl2pPr marL="451502" algn="l" defTabSz="903005" rtl="0" eaLnBrk="1" latinLnBrk="0" hangingPunct="1">
        <a:defRPr kumimoji="1" sz="1814" kern="1200">
          <a:solidFill>
            <a:schemeClr val="tx1"/>
          </a:solidFill>
          <a:latin typeface="+mn-lt"/>
          <a:ea typeface="+mn-ea"/>
          <a:cs typeface="+mn-cs"/>
        </a:defRPr>
      </a:lvl2pPr>
      <a:lvl3pPr marL="903005" algn="l" defTabSz="903005" rtl="0" eaLnBrk="1" latinLnBrk="0" hangingPunct="1">
        <a:defRPr kumimoji="1" sz="1814" kern="1200">
          <a:solidFill>
            <a:schemeClr val="tx1"/>
          </a:solidFill>
          <a:latin typeface="+mn-lt"/>
          <a:ea typeface="+mn-ea"/>
          <a:cs typeface="+mn-cs"/>
        </a:defRPr>
      </a:lvl3pPr>
      <a:lvl4pPr marL="1354507" algn="l" defTabSz="903005" rtl="0" eaLnBrk="1" latinLnBrk="0" hangingPunct="1">
        <a:defRPr kumimoji="1" sz="1814" kern="1200">
          <a:solidFill>
            <a:schemeClr val="tx1"/>
          </a:solidFill>
          <a:latin typeface="+mn-lt"/>
          <a:ea typeface="+mn-ea"/>
          <a:cs typeface="+mn-cs"/>
        </a:defRPr>
      </a:lvl4pPr>
      <a:lvl5pPr marL="1806008" algn="l" defTabSz="903005" rtl="0" eaLnBrk="1" latinLnBrk="0" hangingPunct="1">
        <a:defRPr kumimoji="1" sz="1814" kern="1200">
          <a:solidFill>
            <a:schemeClr val="tx1"/>
          </a:solidFill>
          <a:latin typeface="+mn-lt"/>
          <a:ea typeface="+mn-ea"/>
          <a:cs typeface="+mn-cs"/>
        </a:defRPr>
      </a:lvl5pPr>
      <a:lvl6pPr marL="2257511" algn="l" defTabSz="903005" rtl="0" eaLnBrk="1" latinLnBrk="0" hangingPunct="1">
        <a:defRPr kumimoji="1" sz="1814" kern="1200">
          <a:solidFill>
            <a:schemeClr val="tx1"/>
          </a:solidFill>
          <a:latin typeface="+mn-lt"/>
          <a:ea typeface="+mn-ea"/>
          <a:cs typeface="+mn-cs"/>
        </a:defRPr>
      </a:lvl6pPr>
      <a:lvl7pPr marL="2709013" algn="l" defTabSz="903005" rtl="0" eaLnBrk="1" latinLnBrk="0" hangingPunct="1">
        <a:defRPr kumimoji="1" sz="1814" kern="1200">
          <a:solidFill>
            <a:schemeClr val="tx1"/>
          </a:solidFill>
          <a:latin typeface="+mn-lt"/>
          <a:ea typeface="+mn-ea"/>
          <a:cs typeface="+mn-cs"/>
        </a:defRPr>
      </a:lvl7pPr>
      <a:lvl8pPr marL="3160516" algn="l" defTabSz="903005" rtl="0" eaLnBrk="1" latinLnBrk="0" hangingPunct="1">
        <a:defRPr kumimoji="1" sz="1814" kern="1200">
          <a:solidFill>
            <a:schemeClr val="tx1"/>
          </a:solidFill>
          <a:latin typeface="+mn-lt"/>
          <a:ea typeface="+mn-ea"/>
          <a:cs typeface="+mn-cs"/>
        </a:defRPr>
      </a:lvl8pPr>
      <a:lvl9pPr marL="3612019" algn="l" defTabSz="903005" rtl="0" eaLnBrk="1" latinLnBrk="0" hangingPunct="1">
        <a:defRPr kumimoji="1"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emf"/><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5" name="直線コネクタ 74"/>
          <p:cNvCxnSpPr/>
          <p:nvPr/>
        </p:nvCxnSpPr>
        <p:spPr>
          <a:xfrm>
            <a:off x="868364" y="13222873"/>
            <a:ext cx="6569076" cy="0"/>
          </a:xfrm>
          <a:prstGeom prst="line">
            <a:avLst/>
          </a:prstGeom>
          <a:ln>
            <a:solidFill>
              <a:srgbClr val="7030A0"/>
            </a:solidFill>
          </a:ln>
        </p:spPr>
        <p:style>
          <a:lnRef idx="1">
            <a:schemeClr val="accent6"/>
          </a:lnRef>
          <a:fillRef idx="0">
            <a:schemeClr val="accent6"/>
          </a:fillRef>
          <a:effectRef idx="0">
            <a:schemeClr val="accent6"/>
          </a:effectRef>
          <a:fontRef idx="minor">
            <a:schemeClr val="tx1"/>
          </a:fontRef>
        </p:style>
      </p:cxnSp>
      <p:sp>
        <p:nvSpPr>
          <p:cNvPr id="2070" name="テキスト ボックス 8"/>
          <p:cNvSpPr txBox="1">
            <a:spLocks noChangeArrowheads="1"/>
          </p:cNvSpPr>
          <p:nvPr/>
        </p:nvSpPr>
        <p:spPr bwMode="auto">
          <a:xfrm>
            <a:off x="3537176" y="255475"/>
            <a:ext cx="2124075" cy="326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0302" tIns="45152" rIns="90302" bIns="45152" numCol="1" anchor="t" anchorCtr="0" compatLnSpc="1">
            <a:prstTxWarp prst="textNoShape">
              <a:avLst/>
            </a:prstTxWarp>
          </a:bodyPr>
          <a:lstStyle/>
          <a:p>
            <a:pPr algn="ctr" fontAlgn="base">
              <a:spcBef>
                <a:spcPct val="0"/>
              </a:spcBef>
              <a:spcAft>
                <a:spcPct val="0"/>
              </a:spcAft>
            </a:pPr>
            <a:r>
              <a:rPr lang="ja-JP" altLang="ja-JP" sz="1179"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厚生労働省委託事業</a:t>
            </a:r>
            <a:endParaRPr lang="ja-JP" altLang="ja-JP" sz="1361" dirty="0">
              <a:solidFill>
                <a:schemeClr val="tx1">
                  <a:lumMod val="85000"/>
                  <a:lumOff val="15000"/>
                </a:schemeClr>
              </a:solidFill>
              <a:latin typeface="メイリオ" panose="020B0604030504040204" pitchFamily="50" charset="-128"/>
              <a:ea typeface="メイリオ" panose="020B0604030504040204" pitchFamily="50" charset="-128"/>
              <a:cs typeface="ＭＳ Ｐゴシック" pitchFamily="50" charset="-128"/>
            </a:endParaRPr>
          </a:p>
        </p:txBody>
      </p:sp>
      <p:sp>
        <p:nvSpPr>
          <p:cNvPr id="2071" name="正方形/長方形 27"/>
          <p:cNvSpPr>
            <a:spLocks noChangeArrowheads="1"/>
          </p:cNvSpPr>
          <p:nvPr/>
        </p:nvSpPr>
        <p:spPr bwMode="auto">
          <a:xfrm>
            <a:off x="2757" y="8969236"/>
            <a:ext cx="6852485" cy="568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8713" tIns="38713" rIns="38713" bIns="38713" numCol="1" anchor="t" anchorCtr="0" compatLnSpc="1">
            <a:prstTxWarp prst="textNoShape">
              <a:avLst/>
            </a:prstTxWarp>
          </a:bodyPr>
          <a:lstStyle>
            <a:lvl1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1333500" algn="l"/>
              </a:tabLst>
              <a:defRPr kumimoji="1">
                <a:solidFill>
                  <a:schemeClr val="tx1"/>
                </a:solidFill>
                <a:latin typeface="Arial" pitchFamily="34" charset="0"/>
                <a:ea typeface="ＭＳ Ｐゴシック" pitchFamily="50" charset="-128"/>
                <a:cs typeface="ＭＳ Ｐゴシック" pitchFamily="50" charset="-128"/>
              </a:defRPr>
            </a:lvl9pPr>
          </a:lstStyle>
          <a:p>
            <a:pPr algn="ctr">
              <a:lnSpc>
                <a:spcPts val="1800"/>
              </a:lnSpc>
              <a:tabLst>
                <a:tab pos="1316882" algn="l"/>
              </a:tabLst>
            </a:pPr>
            <a:r>
              <a:rPr lang="ja-JP" altLang="en-US" sz="1361" b="1" dirty="0">
                <a:solidFill>
                  <a:schemeClr val="tx1">
                    <a:lumMod val="85000"/>
                    <a:lumOff val="15000"/>
                  </a:schemeClr>
                </a:solidFill>
                <a:latin typeface="メイリオ" panose="020B0604030504040204" pitchFamily="50" charset="-128"/>
                <a:ea typeface="メイリオ" panose="020B0604030504040204" pitchFamily="50" charset="-128"/>
                <a:cs typeface="Meiryo UI" pitchFamily="50" charset="-128"/>
              </a:rPr>
              <a:t>令和６年度 厚生労働省「化学物質管理に係る相談を通じた周知事業」</a:t>
            </a:r>
            <a:endParaRPr lang="ja-JP" altLang="en-US" sz="1179" b="1" dirty="0">
              <a:solidFill>
                <a:schemeClr val="tx1">
                  <a:lumMod val="85000"/>
                  <a:lumOff val="15000"/>
                </a:schemeClr>
              </a:solidFill>
              <a:latin typeface="メイリオ" panose="020B0604030504040204" pitchFamily="50" charset="-128"/>
              <a:ea typeface="メイリオ" panose="020B0604030504040204" pitchFamily="50" charset="-128"/>
            </a:endParaRPr>
          </a:p>
          <a:p>
            <a:pPr algn="ctr" eaLnBrk="0" hangingPunct="0">
              <a:lnSpc>
                <a:spcPts val="1800"/>
              </a:lnSpc>
              <a:tabLst>
                <a:tab pos="1316882" algn="l"/>
              </a:tabLst>
            </a:pPr>
            <a:r>
              <a:rPr lang="en-US" altLang="ja-JP" sz="1361" b="1" dirty="0">
                <a:solidFill>
                  <a:schemeClr val="tx1">
                    <a:lumMod val="85000"/>
                    <a:lumOff val="15000"/>
                  </a:schemeClr>
                </a:solidFill>
                <a:latin typeface="メイリオ" panose="020B0604030504040204" pitchFamily="50" charset="-128"/>
                <a:ea typeface="メイリオ" panose="020B0604030504040204" pitchFamily="50" charset="-128"/>
                <a:cs typeface="Meiryo UI" pitchFamily="50" charset="-128"/>
              </a:rPr>
              <a:t>【</a:t>
            </a:r>
            <a:r>
              <a:rPr lang="ja-JP" altLang="en-US" sz="1361" b="1" dirty="0">
                <a:solidFill>
                  <a:schemeClr val="tx1">
                    <a:lumMod val="85000"/>
                    <a:lumOff val="15000"/>
                  </a:schemeClr>
                </a:solidFill>
                <a:latin typeface="メイリオ" panose="020B0604030504040204" pitchFamily="50" charset="-128"/>
                <a:ea typeface="メイリオ" panose="020B0604030504040204" pitchFamily="50" charset="-128"/>
                <a:cs typeface="Meiryo UI" pitchFamily="50" charset="-128"/>
              </a:rPr>
              <a:t>事務局</a:t>
            </a:r>
            <a:r>
              <a:rPr lang="en-US" altLang="ja-JP" sz="1361" b="1" dirty="0">
                <a:solidFill>
                  <a:schemeClr val="tx1">
                    <a:lumMod val="85000"/>
                    <a:lumOff val="15000"/>
                  </a:schemeClr>
                </a:solidFill>
                <a:latin typeface="メイリオ" panose="020B0604030504040204" pitchFamily="50" charset="-128"/>
                <a:ea typeface="メイリオ" panose="020B0604030504040204" pitchFamily="50" charset="-128"/>
                <a:cs typeface="Meiryo UI" pitchFamily="50" charset="-128"/>
              </a:rPr>
              <a:t>】</a:t>
            </a:r>
            <a:r>
              <a:rPr lang="ja-JP" altLang="en-US" sz="1361" b="1" dirty="0">
                <a:solidFill>
                  <a:schemeClr val="tx1">
                    <a:lumMod val="85000"/>
                    <a:lumOff val="15000"/>
                  </a:schemeClr>
                </a:solidFill>
                <a:latin typeface="メイリオ" panose="020B0604030504040204" pitchFamily="50" charset="-128"/>
                <a:ea typeface="メイリオ" panose="020B0604030504040204" pitchFamily="50" charset="-128"/>
                <a:cs typeface="Meiryo UI" pitchFamily="50" charset="-128"/>
              </a:rPr>
              <a:t>テクノヒル株式会社 化学物質管理部門</a:t>
            </a:r>
          </a:p>
        </p:txBody>
      </p:sp>
      <p:sp>
        <p:nvSpPr>
          <p:cNvPr id="2072" name="角丸四角形吹き出し 20"/>
          <p:cNvSpPr>
            <a:spLocks noChangeArrowheads="1"/>
          </p:cNvSpPr>
          <p:nvPr/>
        </p:nvSpPr>
        <p:spPr bwMode="auto">
          <a:xfrm>
            <a:off x="1788011" y="5183113"/>
            <a:ext cx="4863562" cy="1523860"/>
          </a:xfrm>
          <a:prstGeom prst="wedgeRoundRectCallout">
            <a:avLst>
              <a:gd name="adj1" fmla="val -55761"/>
              <a:gd name="adj2" fmla="val 22492"/>
              <a:gd name="adj3" fmla="val 16667"/>
            </a:avLst>
          </a:prstGeom>
          <a:noFill/>
          <a:ln w="31750" cap="rnd">
            <a:solidFill>
              <a:schemeClr val="accent6">
                <a:lumMod val="75000"/>
              </a:schemeClr>
            </a:solidFill>
            <a:prstDash val="sysDot"/>
            <a:miter lim="800000"/>
            <a:headEnd/>
            <a:tailEnd/>
          </a:ln>
        </p:spPr>
        <p:txBody>
          <a:bodyPr vert="horz" wrap="square" lIns="72000" tIns="0" rIns="0" bIns="0" numCol="1" anchor="ctr" anchorCtr="0" compatLnSpc="1">
            <a:prstTxWarp prst="textNoShape">
              <a:avLst/>
            </a:prstTxWarp>
          </a:bodyPr>
          <a:lstStyle/>
          <a:p>
            <a:pPr fontAlgn="base">
              <a:spcBef>
                <a:spcPct val="0"/>
              </a:spcBef>
              <a:spcAft>
                <a:spcPct val="0"/>
              </a:spcAft>
              <a:buFontTx/>
              <a:buChar char="•"/>
            </a:pPr>
            <a:r>
              <a:rPr lang="ja-JP" altLang="en-US" sz="1400" dirty="0">
                <a:latin typeface="Meiryo UI" panose="020B0604030504040204" pitchFamily="50" charset="-128"/>
                <a:ea typeface="Meiryo UI" panose="020B0604030504040204" pitchFamily="50" charset="-128"/>
                <a:cs typeface="Meiryo UI" pitchFamily="50" charset="-128"/>
              </a:rPr>
              <a:t>新たな化学物質規制にはどのように対応すればいいですか</a:t>
            </a:r>
            <a:endParaRPr lang="en-US" altLang="ja-JP" sz="1400" dirty="0">
              <a:latin typeface="Meiryo UI" panose="020B0604030504040204" pitchFamily="50" charset="-128"/>
              <a:ea typeface="Meiryo UI" panose="020B0604030504040204" pitchFamily="50" charset="-128"/>
              <a:cs typeface="Meiryo UI" pitchFamily="50" charset="-128"/>
            </a:endParaRPr>
          </a:p>
          <a:p>
            <a:pPr fontAlgn="base">
              <a:spcBef>
                <a:spcPct val="0"/>
              </a:spcBef>
              <a:spcAft>
                <a:spcPct val="0"/>
              </a:spcAft>
              <a:buFontTx/>
              <a:buChar char="•"/>
            </a:pPr>
            <a:r>
              <a:rPr lang="ja-JP" altLang="ja-JP" sz="1400" dirty="0">
                <a:latin typeface="Meiryo UI" panose="020B0604030504040204" pitchFamily="50" charset="-128"/>
                <a:ea typeface="Meiryo UI" panose="020B0604030504040204" pitchFamily="50" charset="-128"/>
                <a:cs typeface="Meiryo UI" pitchFamily="50" charset="-128"/>
              </a:rPr>
              <a:t>ラベルや</a:t>
            </a:r>
            <a:r>
              <a:rPr lang="en-US" altLang="ja-JP" sz="1400" dirty="0">
                <a:latin typeface="Meiryo UI" panose="020B0604030504040204" pitchFamily="50" charset="-128"/>
                <a:ea typeface="Meiryo UI" panose="020B0604030504040204" pitchFamily="50" charset="-128"/>
                <a:cs typeface="Meiryo UI" pitchFamily="50" charset="-128"/>
              </a:rPr>
              <a:t>SDS</a:t>
            </a:r>
            <a:r>
              <a:rPr lang="ja-JP" altLang="en-US" sz="1400" dirty="0">
                <a:latin typeface="Meiryo UI" panose="020B0604030504040204" pitchFamily="50" charset="-128"/>
                <a:ea typeface="Meiryo UI" panose="020B0604030504040204" pitchFamily="50" charset="-128"/>
                <a:cs typeface="Meiryo UI" pitchFamily="50" charset="-128"/>
              </a:rPr>
              <a:t>が必要になるのはどんな化学物質や化学品ですか</a:t>
            </a:r>
            <a:endParaRPr lang="ja-JP" altLang="en-US" sz="1400" dirty="0">
              <a:latin typeface="Meiryo UI" panose="020B0604030504040204" pitchFamily="50" charset="-128"/>
              <a:ea typeface="Meiryo UI" panose="020B0604030504040204" pitchFamily="50" charset="-128"/>
              <a:cs typeface="ＭＳ Ｐゴシック" pitchFamily="50" charset="-128"/>
            </a:endParaRPr>
          </a:p>
          <a:p>
            <a:pPr eaLnBrk="0" fontAlgn="base" hangingPunct="0">
              <a:spcBef>
                <a:spcPct val="0"/>
              </a:spcBef>
              <a:spcAft>
                <a:spcPct val="0"/>
              </a:spcAft>
              <a:buFontTx/>
              <a:buChar char="•"/>
            </a:pPr>
            <a:r>
              <a:rPr lang="ja-JP" altLang="en-US" sz="1400" dirty="0">
                <a:latin typeface="Meiryo UI" panose="020B0604030504040204" pitchFamily="50" charset="-128"/>
                <a:ea typeface="Meiryo UI" panose="020B0604030504040204" pitchFamily="50" charset="-128"/>
                <a:cs typeface="Meiryo UI" pitchFamily="50" charset="-128"/>
              </a:rPr>
              <a:t>ラベルや</a:t>
            </a:r>
            <a:r>
              <a:rPr lang="en-US" altLang="ja-JP" sz="1400" dirty="0">
                <a:latin typeface="Meiryo UI" panose="020B0604030504040204" pitchFamily="50" charset="-128"/>
                <a:ea typeface="Meiryo UI" panose="020B0604030504040204" pitchFamily="50" charset="-128"/>
                <a:cs typeface="Meiryo UI" pitchFamily="50" charset="-128"/>
              </a:rPr>
              <a:t>SDS</a:t>
            </a:r>
            <a:r>
              <a:rPr lang="ja-JP" altLang="en-US" sz="1400" dirty="0">
                <a:latin typeface="Meiryo UI" panose="020B0604030504040204" pitchFamily="50" charset="-128"/>
                <a:ea typeface="Meiryo UI" panose="020B0604030504040204" pitchFamily="50" charset="-128"/>
                <a:cs typeface="Meiryo UI" pitchFamily="50" charset="-128"/>
              </a:rPr>
              <a:t>の内容が分からないのですが</a:t>
            </a:r>
            <a:endParaRPr lang="ja-JP" altLang="en-US" sz="1400" dirty="0">
              <a:latin typeface="Meiryo UI" panose="020B0604030504040204" pitchFamily="50" charset="-128"/>
              <a:ea typeface="Meiryo UI" panose="020B0604030504040204" pitchFamily="50" charset="-128"/>
              <a:cs typeface="ＭＳ Ｐゴシック" pitchFamily="50" charset="-128"/>
            </a:endParaRPr>
          </a:p>
          <a:p>
            <a:pPr eaLnBrk="0" fontAlgn="base" hangingPunct="0">
              <a:spcBef>
                <a:spcPct val="0"/>
              </a:spcBef>
              <a:spcAft>
                <a:spcPct val="0"/>
              </a:spcAft>
              <a:buFontTx/>
              <a:buChar char="•"/>
            </a:pPr>
            <a:r>
              <a:rPr lang="ja-JP" altLang="en-US" sz="1400" dirty="0">
                <a:latin typeface="Meiryo UI" panose="020B0604030504040204" pitchFamily="50" charset="-128"/>
                <a:ea typeface="Meiryo UI" panose="020B0604030504040204" pitchFamily="50" charset="-128"/>
                <a:cs typeface="Meiryo UI" pitchFamily="50" charset="-128"/>
              </a:rPr>
              <a:t>化学物質のリスクアセスメントはどのように行えばいいですか</a:t>
            </a:r>
            <a:endParaRPr lang="ja-JP" altLang="en-US" sz="1400" dirty="0">
              <a:latin typeface="Meiryo UI" panose="020B0604030504040204" pitchFamily="50" charset="-128"/>
              <a:ea typeface="Meiryo UI" panose="020B0604030504040204" pitchFamily="50" charset="-128"/>
              <a:cs typeface="ＭＳ Ｐゴシック" pitchFamily="50" charset="-128"/>
            </a:endParaRPr>
          </a:p>
          <a:p>
            <a:pPr eaLnBrk="0" fontAlgn="base" hangingPunct="0">
              <a:spcBef>
                <a:spcPct val="0"/>
              </a:spcBef>
              <a:spcAft>
                <a:spcPct val="0"/>
              </a:spcAft>
              <a:buFontTx/>
              <a:buChar char="•"/>
            </a:pPr>
            <a:r>
              <a:rPr lang="ja-JP" altLang="en-US" sz="1400" dirty="0">
                <a:latin typeface="Meiryo UI" panose="020B0604030504040204" pitchFamily="50" charset="-128"/>
                <a:ea typeface="Meiryo UI" panose="020B0604030504040204" pitchFamily="50" charset="-128"/>
                <a:cs typeface="Meiryo UI" pitchFamily="50" charset="-128"/>
              </a:rPr>
              <a:t>「</a:t>
            </a:r>
            <a:r>
              <a:rPr lang="en-US" altLang="ja-JP" sz="1400" dirty="0">
                <a:latin typeface="Meiryo UI" panose="020B0604030504040204" pitchFamily="50" charset="-128"/>
                <a:ea typeface="Meiryo UI" panose="020B0604030504040204" pitchFamily="50" charset="-128"/>
                <a:cs typeface="Meiryo UI" pitchFamily="50" charset="-128"/>
              </a:rPr>
              <a:t>CREATE-SIMPLE</a:t>
            </a:r>
            <a:r>
              <a:rPr lang="ja-JP" altLang="en-US" sz="1400" dirty="0">
                <a:latin typeface="Meiryo UI" panose="020B0604030504040204" pitchFamily="50" charset="-128"/>
                <a:ea typeface="Meiryo UI" panose="020B0604030504040204" pitchFamily="50" charset="-128"/>
                <a:cs typeface="Meiryo UI" pitchFamily="50" charset="-128"/>
              </a:rPr>
              <a:t>」の使い方を教えてください</a:t>
            </a:r>
            <a:endParaRPr lang="ja-JP" altLang="en-US" sz="1400" dirty="0">
              <a:latin typeface="Meiryo UI" panose="020B0604030504040204" pitchFamily="50" charset="-128"/>
              <a:ea typeface="Meiryo UI" panose="020B0604030504040204" pitchFamily="50" charset="-128"/>
              <a:cs typeface="ＭＳ Ｐゴシック" pitchFamily="50" charset="-128"/>
            </a:endParaRPr>
          </a:p>
          <a:p>
            <a:pPr eaLnBrk="0" fontAlgn="base" hangingPunct="0">
              <a:spcBef>
                <a:spcPct val="0"/>
              </a:spcBef>
              <a:spcAft>
                <a:spcPct val="0"/>
              </a:spcAft>
              <a:buFontTx/>
              <a:buChar char="•"/>
            </a:pPr>
            <a:r>
              <a:rPr lang="ja-JP" altLang="en-US" sz="1400" dirty="0">
                <a:latin typeface="Meiryo UI" panose="020B0604030504040204" pitchFamily="50" charset="-128"/>
                <a:ea typeface="Meiryo UI" panose="020B0604030504040204" pitchFamily="50" charset="-128"/>
                <a:cs typeface="Meiryo UI" pitchFamily="50" charset="-128"/>
              </a:rPr>
              <a:t>化学物質管理に役立つ情報はどこで分かりますか</a:t>
            </a:r>
            <a:endParaRPr lang="ja-JP" altLang="en-US" sz="1400" dirty="0">
              <a:latin typeface="Meiryo UI" panose="020B0604030504040204" pitchFamily="50" charset="-128"/>
              <a:ea typeface="Meiryo UI" panose="020B0604030504040204" pitchFamily="50" charset="-128"/>
              <a:cs typeface="ＭＳ Ｐゴシック" pitchFamily="50" charset="-128"/>
            </a:endParaRPr>
          </a:p>
        </p:txBody>
      </p:sp>
      <p:sp>
        <p:nvSpPr>
          <p:cNvPr id="2073" name="テキスト ボックス 11"/>
          <p:cNvSpPr txBox="1">
            <a:spLocks noChangeArrowheads="1"/>
          </p:cNvSpPr>
          <p:nvPr/>
        </p:nvSpPr>
        <p:spPr bwMode="auto">
          <a:xfrm>
            <a:off x="80628" y="2376256"/>
            <a:ext cx="6595351" cy="751469"/>
          </a:xfrm>
          <a:prstGeom prst="rect">
            <a:avLst/>
          </a:prstGeom>
          <a:noFill/>
          <a:ln>
            <a:noFill/>
          </a:ln>
        </p:spPr>
        <p:txBody>
          <a:bodyPr vert="horz" wrap="square" lIns="90302" tIns="45152" rIns="90302" bIns="45152" numCol="1" anchor="t" anchorCtr="0" compatLnSpc="1">
            <a:prstTxWarp prst="textNoShape">
              <a:avLst/>
            </a:prstTxWarp>
          </a:bodyPr>
          <a:lstStyle/>
          <a:p>
            <a:pPr algn="ctr" fontAlgn="base">
              <a:spcBef>
                <a:spcPct val="0"/>
              </a:spcBef>
              <a:spcAft>
                <a:spcPct val="0"/>
              </a:spcAft>
            </a:pPr>
            <a:r>
              <a:rPr lang="ja-JP" altLang="ja-JP" sz="1900" b="1" dirty="0">
                <a:latin typeface="Meiryo UI" panose="020B0604030504040204" pitchFamily="50" charset="-128"/>
                <a:ea typeface="Meiryo UI" panose="020B0604030504040204" pitchFamily="50" charset="-128"/>
                <a:cs typeface="メイリオ" pitchFamily="50" charset="-128"/>
              </a:rPr>
              <a:t>ラベル・ＳＤＳ</a:t>
            </a:r>
            <a:r>
              <a:rPr lang="ja-JP" altLang="en-US" sz="1900" b="1" dirty="0">
                <a:latin typeface="Meiryo UI" panose="020B0604030504040204" pitchFamily="50" charset="-128"/>
                <a:ea typeface="Meiryo UI" panose="020B0604030504040204" pitchFamily="50" charset="-128"/>
                <a:cs typeface="メイリオ" pitchFamily="50" charset="-128"/>
              </a:rPr>
              <a:t>・</a:t>
            </a:r>
            <a:r>
              <a:rPr lang="ja-JP" altLang="ja-JP" sz="1900" b="1" dirty="0">
                <a:latin typeface="Meiryo UI" panose="020B0604030504040204" pitchFamily="50" charset="-128"/>
                <a:ea typeface="Meiryo UI" panose="020B0604030504040204" pitchFamily="50" charset="-128"/>
                <a:cs typeface="メイリオ" pitchFamily="50" charset="-128"/>
              </a:rPr>
              <a:t>リスクアセスメント</a:t>
            </a:r>
            <a:r>
              <a:rPr lang="ja-JP" altLang="en-US" sz="1900" b="1" dirty="0">
                <a:latin typeface="Meiryo UI" panose="020B0604030504040204" pitchFamily="50" charset="-128"/>
                <a:ea typeface="Meiryo UI" panose="020B0604030504040204" pitchFamily="50" charset="-128"/>
                <a:cs typeface="メイリオ" pitchFamily="50" charset="-128"/>
              </a:rPr>
              <a:t>をはじめ、政省令改正による「新たな化学物質規制」に関する内容</a:t>
            </a:r>
            <a:r>
              <a:rPr lang="ja-JP" altLang="ja-JP" sz="1900" b="1" dirty="0">
                <a:latin typeface="Meiryo UI" panose="020B0604030504040204" pitchFamily="50" charset="-128"/>
                <a:ea typeface="Meiryo UI" panose="020B0604030504040204" pitchFamily="50" charset="-128"/>
                <a:cs typeface="メイリオ" pitchFamily="50" charset="-128"/>
              </a:rPr>
              <a:t>などのご質問にお答えします</a:t>
            </a:r>
            <a:r>
              <a:rPr lang="ja-JP" altLang="ja-JP" sz="1950" b="1" dirty="0">
                <a:latin typeface="Meiryo UI" panose="020B0604030504040204" pitchFamily="50" charset="-128"/>
                <a:ea typeface="Meiryo UI" panose="020B0604030504040204" pitchFamily="50" charset="-128"/>
                <a:cs typeface="メイリオ" pitchFamily="50" charset="-128"/>
              </a:rPr>
              <a:t>。</a:t>
            </a:r>
            <a:endParaRPr lang="ja-JP" altLang="ja-JP" sz="1950" b="1" dirty="0">
              <a:latin typeface="Meiryo UI" panose="020B0604030504040204" pitchFamily="50" charset="-128"/>
              <a:ea typeface="Meiryo UI" panose="020B0604030504040204" pitchFamily="50" charset="-128"/>
              <a:cs typeface="ＭＳ Ｐゴシック" pitchFamily="50" charset="-128"/>
            </a:endParaRPr>
          </a:p>
        </p:txBody>
      </p:sp>
      <p:sp>
        <p:nvSpPr>
          <p:cNvPr id="2076" name="テキスト ボックス 1"/>
          <p:cNvSpPr txBox="1">
            <a:spLocks noChangeArrowheads="1"/>
          </p:cNvSpPr>
          <p:nvPr/>
        </p:nvSpPr>
        <p:spPr bwMode="auto">
          <a:xfrm>
            <a:off x="80628" y="603877"/>
            <a:ext cx="6684983" cy="1603527"/>
          </a:xfrm>
          <a:prstGeom prst="rect">
            <a:avLst/>
          </a:prstGeom>
          <a:solidFill>
            <a:schemeClr val="tx2">
              <a:lumMod val="60000"/>
              <a:lumOff val="40000"/>
            </a:schemeClr>
          </a:solidFill>
          <a:ln>
            <a:noFill/>
          </a:ln>
        </p:spPr>
        <p:txBody>
          <a:bodyPr vert="horz" wrap="square" lIns="0" tIns="0" rIns="0" bIns="0" numCol="1" anchor="ctr" anchorCtr="0" compatLnSpc="1">
            <a:prstTxWarp prst="textNoShape">
              <a:avLst/>
            </a:prstTxWarp>
          </a:bodyPr>
          <a:lstStyle/>
          <a:p>
            <a:pPr algn="ctr" fontAlgn="base">
              <a:spcBef>
                <a:spcPct val="0"/>
              </a:spcBef>
              <a:spcAft>
                <a:spcPct val="0"/>
              </a:spcAft>
            </a:pPr>
            <a:r>
              <a:rPr lang="ja-JP" altLang="en-US" sz="3000" b="1" dirty="0">
                <a:ln w="12700">
                  <a:solidFill>
                    <a:schemeClr val="tx1"/>
                  </a:solidFill>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itchFamily="50" charset="-128"/>
              </a:rPr>
              <a:t>労働安全衛生法に基づく</a:t>
            </a:r>
            <a:endParaRPr lang="en-US" altLang="ja-JP" sz="3000" b="1" dirty="0">
              <a:ln w="12700">
                <a:solidFill>
                  <a:schemeClr val="tx1"/>
                </a:solidFill>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itchFamily="50" charset="-128"/>
            </a:endParaRPr>
          </a:p>
          <a:p>
            <a:pPr algn="ctr" fontAlgn="base">
              <a:spcBef>
                <a:spcPct val="0"/>
              </a:spcBef>
              <a:spcAft>
                <a:spcPct val="0"/>
              </a:spcAft>
            </a:pPr>
            <a:r>
              <a:rPr lang="ja-JP" altLang="ja-JP" sz="3000" b="1" dirty="0">
                <a:ln w="12700">
                  <a:solidFill>
                    <a:schemeClr val="tx1"/>
                  </a:solidFill>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itchFamily="50" charset="-128"/>
              </a:rPr>
              <a:t>化学物質管理</a:t>
            </a:r>
            <a:r>
              <a:rPr lang="ja-JP" altLang="en-US" sz="3000" b="1" dirty="0">
                <a:ln w="12700">
                  <a:solidFill>
                    <a:schemeClr val="tx1"/>
                  </a:solidFill>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itchFamily="50" charset="-128"/>
              </a:rPr>
              <a:t>の</a:t>
            </a:r>
            <a:endParaRPr lang="en-US" altLang="ja-JP" sz="3000" b="1" dirty="0">
              <a:ln w="12700">
                <a:solidFill>
                  <a:schemeClr val="tx1"/>
                </a:solidFill>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itchFamily="50" charset="-128"/>
            </a:endParaRPr>
          </a:p>
          <a:p>
            <a:pPr algn="ctr" fontAlgn="base">
              <a:spcBef>
                <a:spcPct val="0"/>
              </a:spcBef>
              <a:spcAft>
                <a:spcPct val="0"/>
              </a:spcAft>
            </a:pPr>
            <a:r>
              <a:rPr lang="ja-JP" altLang="ja-JP" sz="4750" b="1" dirty="0">
                <a:ln w="12700">
                  <a:noFill/>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無料</a:t>
            </a:r>
            <a:r>
              <a:rPr lang="ja-JP" altLang="ja-JP" sz="4750" b="1" dirty="0">
                <a:ln w="12700">
                  <a:noFill/>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itchFamily="50" charset="-128"/>
              </a:rPr>
              <a:t>相談窓口のご案内</a:t>
            </a:r>
            <a:endParaRPr lang="ja-JP" altLang="ja-JP" sz="4750" b="1" dirty="0">
              <a:ln w="12700">
                <a:noFill/>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079" name="Rectangle 112"/>
          <p:cNvSpPr>
            <a:spLocks noChangeArrowheads="1"/>
          </p:cNvSpPr>
          <p:nvPr/>
        </p:nvSpPr>
        <p:spPr bwMode="auto">
          <a:xfrm>
            <a:off x="401642" y="4726493"/>
            <a:ext cx="182432" cy="34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302" tIns="45152" rIns="90302" bIns="45152"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endParaRPr lang="ja-JP" altLang="ja-JP" sz="1666"/>
          </a:p>
        </p:txBody>
      </p:sp>
      <p:sp>
        <p:nvSpPr>
          <p:cNvPr id="39" name="Rectangle 116"/>
          <p:cNvSpPr>
            <a:spLocks noChangeArrowheads="1"/>
          </p:cNvSpPr>
          <p:nvPr/>
        </p:nvSpPr>
        <p:spPr bwMode="auto">
          <a:xfrm>
            <a:off x="401642" y="5174130"/>
            <a:ext cx="182432" cy="34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302" tIns="45152" rIns="90302" bIns="45152" numCol="1" anchor="ctr" anchorCtr="0" compatLnSpc="1">
            <a:prstTxWarp prst="textNoShape">
              <a:avLst/>
            </a:prstTxWarp>
            <a:spAutoFit/>
          </a:bodyPr>
          <a:lstStyle/>
          <a:p>
            <a:pPr fontAlgn="base">
              <a:spcBef>
                <a:spcPct val="0"/>
              </a:spcBef>
              <a:spcAft>
                <a:spcPct val="0"/>
              </a:spcAft>
            </a:pPr>
            <a:endParaRPr lang="ja-JP" altLang="ja-JP" sz="1666">
              <a:latin typeface="Arial" pitchFamily="34" charset="0"/>
              <a:ea typeface="ＭＳ Ｐゴシック" pitchFamily="50" charset="-128"/>
              <a:cs typeface="ＭＳ Ｐゴシック" pitchFamily="50" charset="-128"/>
            </a:endParaRPr>
          </a:p>
        </p:txBody>
      </p:sp>
      <p:sp>
        <p:nvSpPr>
          <p:cNvPr id="30" name="スクロール: 横 29"/>
          <p:cNvSpPr/>
          <p:nvPr/>
        </p:nvSpPr>
        <p:spPr>
          <a:xfrm>
            <a:off x="92388" y="73530"/>
            <a:ext cx="3624643" cy="574261"/>
          </a:xfrm>
          <a:prstGeom prst="horizontalScroll">
            <a:avLst/>
          </a:prstGeom>
          <a:solidFill>
            <a:schemeClr val="accent1">
              <a:lumMod val="20000"/>
              <a:lumOff val="80000"/>
            </a:schemeClr>
          </a:solidFill>
          <a:ln>
            <a:solidFill>
              <a:schemeClr val="bg1">
                <a:lumMod val="85000"/>
              </a:schemeClr>
            </a:solidFill>
          </a:ln>
        </p:spPr>
        <p:txBody>
          <a:bodyPr wrap="square">
            <a:spAutoFit/>
          </a:bodyPr>
          <a:lstStyle/>
          <a:p>
            <a:pPr lvl="0" algn="ctr" fontAlgn="base">
              <a:spcBef>
                <a:spcPct val="0"/>
              </a:spcBef>
              <a:spcAft>
                <a:spcPct val="0"/>
              </a:spcAft>
            </a:pPr>
            <a:r>
              <a:rPr lang="ja-JP" altLang="en-US" sz="2200" b="1" dirty="0">
                <a:solidFill>
                  <a:schemeClr val="tx2">
                    <a:lumMod val="75000"/>
                  </a:schemeClr>
                </a:solidFill>
                <a:effectLst>
                  <a:outerShdw blurRad="50800" dist="50800" dir="5400000" algn="ctr" rotWithShape="0">
                    <a:srgbClr val="FFFF00"/>
                  </a:outerShdw>
                </a:effectLst>
                <a:latin typeface="HG丸ｺﾞｼｯｸM-PRO" panose="020F0600000000000000" pitchFamily="50" charset="-128"/>
                <a:ea typeface="HG丸ｺﾞｼｯｸM-PRO" panose="020F0600000000000000" pitchFamily="50" charset="-128"/>
                <a:cs typeface="メイリオ" pitchFamily="50" charset="-128"/>
              </a:rPr>
              <a:t>事業者のみなさまへ</a:t>
            </a:r>
            <a:endParaRPr lang="en-US" altLang="ja-JP" sz="2200" b="1" dirty="0">
              <a:solidFill>
                <a:schemeClr val="tx2">
                  <a:lumMod val="75000"/>
                </a:schemeClr>
              </a:solidFill>
              <a:effectLst>
                <a:outerShdw blurRad="50800" dist="50800" dir="5400000" algn="ctr" rotWithShape="0">
                  <a:srgbClr val="FFFF00"/>
                </a:outerShdw>
              </a:effectLst>
              <a:latin typeface="HG丸ｺﾞｼｯｸM-PRO" panose="020F0600000000000000" pitchFamily="50" charset="-128"/>
              <a:ea typeface="HG丸ｺﾞｼｯｸM-PRO" panose="020F0600000000000000" pitchFamily="50" charset="-128"/>
              <a:cs typeface="メイリオ" pitchFamily="50" charset="-128"/>
            </a:endParaRPr>
          </a:p>
        </p:txBody>
      </p:sp>
      <p:cxnSp>
        <p:nvCxnSpPr>
          <p:cNvPr id="84" name="Line 7"/>
          <p:cNvCxnSpPr>
            <a:cxnSpLocks/>
          </p:cNvCxnSpPr>
          <p:nvPr/>
        </p:nvCxnSpPr>
        <p:spPr bwMode="auto">
          <a:xfrm>
            <a:off x="1018098" y="5164066"/>
            <a:ext cx="0"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cxnSp>
      <p:pic>
        <p:nvPicPr>
          <p:cNvPr id="8" name="図 7">
            <a:extLst>
              <a:ext uri="{FF2B5EF4-FFF2-40B4-BE49-F238E27FC236}">
                <a16:creationId xmlns:a16="http://schemas.microsoft.com/office/drawing/2014/main" id="{B0631F4B-CF80-46C3-B6EE-524D23FDA5B5}"/>
              </a:ext>
            </a:extLst>
          </p:cNvPr>
          <p:cNvPicPr>
            <a:picLocks noChangeAspect="1"/>
          </p:cNvPicPr>
          <p:nvPr/>
        </p:nvPicPr>
        <p:blipFill>
          <a:blip r:embed="rId3"/>
          <a:stretch>
            <a:fillRect/>
          </a:stretch>
        </p:blipFill>
        <p:spPr>
          <a:xfrm>
            <a:off x="5371578" y="146845"/>
            <a:ext cx="1072989" cy="359695"/>
          </a:xfrm>
          <a:prstGeom prst="rect">
            <a:avLst/>
          </a:prstGeom>
        </p:spPr>
      </p:pic>
      <p:sp>
        <p:nvSpPr>
          <p:cNvPr id="7" name="正方形/長方形 6">
            <a:extLst>
              <a:ext uri="{FF2B5EF4-FFF2-40B4-BE49-F238E27FC236}">
                <a16:creationId xmlns:a16="http://schemas.microsoft.com/office/drawing/2014/main" id="{B38C9FE6-FD7E-6C6A-82BA-0F888707CADC}"/>
              </a:ext>
            </a:extLst>
          </p:cNvPr>
          <p:cNvSpPr/>
          <p:nvPr/>
        </p:nvSpPr>
        <p:spPr>
          <a:xfrm>
            <a:off x="92389" y="3224808"/>
            <a:ext cx="6673222" cy="41982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4F1B9694-7E8F-57A4-DA7D-8BFE7C22CDB6}"/>
              </a:ext>
            </a:extLst>
          </p:cNvPr>
          <p:cNvSpPr txBox="1"/>
          <p:nvPr/>
        </p:nvSpPr>
        <p:spPr>
          <a:xfrm>
            <a:off x="1105756" y="3265442"/>
            <a:ext cx="4646489" cy="338554"/>
          </a:xfrm>
          <a:prstGeom prst="rect">
            <a:avLst/>
          </a:prstGeom>
          <a:noFill/>
        </p:spPr>
        <p:txBody>
          <a:bodyPr wrap="square" rtlCol="0">
            <a:spAutoFit/>
          </a:bodyPr>
          <a:lstStyle/>
          <a:p>
            <a:pPr algn="ctr"/>
            <a:r>
              <a:rPr lang="ja-JP" altLang="en-US" sz="1600" b="1" dirty="0">
                <a:ln w="0"/>
                <a:solidFill>
                  <a:schemeClr val="tx2">
                    <a:lumMod val="75000"/>
                  </a:schemeClr>
                </a:solidFill>
                <a:effectLst>
                  <a:outerShdw blurRad="50800" dist="50800" dir="5400000" algn="ctr" rotWithShape="0">
                    <a:srgbClr val="FFFF00"/>
                  </a:outerShdw>
                </a:effectLst>
                <a:latin typeface="Meiryo UI" panose="020B0604030504040204" pitchFamily="50" charset="-128"/>
                <a:ea typeface="Meiryo UI" panose="020B0604030504040204" pitchFamily="50" charset="-128"/>
                <a:cs typeface="メイリオ" pitchFamily="50" charset="-128"/>
              </a:rPr>
              <a:t>♦労働安全衛生法の関係政省令改正の主な概要♦</a:t>
            </a:r>
            <a:endParaRPr lang="en-US" altLang="ja-JP" sz="1600" b="1" dirty="0">
              <a:solidFill>
                <a:schemeClr val="tx2">
                  <a:lumMod val="75000"/>
                </a:schemeClr>
              </a:solidFill>
              <a:effectLst>
                <a:outerShdw blurRad="50800" dist="50800" dir="5400000" algn="ctr" rotWithShape="0">
                  <a:srgbClr val="FFFF00"/>
                </a:outerShdw>
              </a:effectLst>
              <a:latin typeface="Meiryo UI" panose="020B0604030504040204" pitchFamily="50" charset="-128"/>
              <a:ea typeface="Meiryo UI" panose="020B0604030504040204" pitchFamily="50" charset="-128"/>
              <a:cs typeface="メイリオ" pitchFamily="50" charset="-128"/>
            </a:endParaRPr>
          </a:p>
        </p:txBody>
      </p:sp>
      <p:sp>
        <p:nvSpPr>
          <p:cNvPr id="3" name="テキスト ボックス 2">
            <a:extLst>
              <a:ext uri="{FF2B5EF4-FFF2-40B4-BE49-F238E27FC236}">
                <a16:creationId xmlns:a16="http://schemas.microsoft.com/office/drawing/2014/main" id="{DF9D888D-D749-D42E-4BED-CC5B1786F329}"/>
              </a:ext>
            </a:extLst>
          </p:cNvPr>
          <p:cNvSpPr txBox="1"/>
          <p:nvPr/>
        </p:nvSpPr>
        <p:spPr>
          <a:xfrm>
            <a:off x="270108" y="3692860"/>
            <a:ext cx="6317785" cy="1436740"/>
          </a:xfrm>
          <a:prstGeom prst="rect">
            <a:avLst/>
          </a:prstGeom>
          <a:noFill/>
        </p:spPr>
        <p:txBody>
          <a:bodyPr wrap="square" rtlCol="0">
            <a:spAutoFit/>
          </a:bodyPr>
          <a:lstStyle/>
          <a:p>
            <a:pPr marL="285750" indent="-285750" eaLnBrk="0" fontAlgn="base" hangingPunct="0">
              <a:lnSpc>
                <a:spcPts val="2300"/>
              </a:lnSpc>
              <a:spcBef>
                <a:spcPct val="0"/>
              </a:spcBef>
              <a:spcAft>
                <a:spcPct val="0"/>
              </a:spcAft>
              <a:buFont typeface="Wingdings" panose="05000000000000000000" pitchFamily="2" charset="2"/>
              <a:buChar char="ü"/>
            </a:pPr>
            <a:r>
              <a:rPr lang="ja-JP" altLang="en-US"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化学物質を製造・取扱う労働者への適切な保護具の使用</a:t>
            </a:r>
            <a:endParaRPr lang="en-US" altLang="ja-JP"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endParaRPr>
          </a:p>
          <a:p>
            <a:pPr marL="285750" indent="-285750" eaLnBrk="0" fontAlgn="base" hangingPunct="0">
              <a:lnSpc>
                <a:spcPts val="2300"/>
              </a:lnSpc>
              <a:spcBef>
                <a:spcPct val="0"/>
              </a:spcBef>
              <a:spcAft>
                <a:spcPct val="0"/>
              </a:spcAft>
              <a:buFont typeface="Wingdings" panose="05000000000000000000" pitchFamily="2" charset="2"/>
              <a:buChar char="ü"/>
            </a:pPr>
            <a:r>
              <a:rPr lang="ja-JP" altLang="en-US"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ラベル・</a:t>
            </a:r>
            <a:r>
              <a:rPr lang="en-US" altLang="ja-JP"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SDS</a:t>
            </a:r>
            <a:r>
              <a:rPr lang="ja-JP" altLang="en-US"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・リスクアセスメント義務対象物質の大幅増加</a:t>
            </a:r>
            <a:endParaRPr lang="en-US" altLang="ja-JP"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endParaRPr>
          </a:p>
          <a:p>
            <a:pPr marL="285750" indent="-285750" eaLnBrk="0" fontAlgn="base" hangingPunct="0">
              <a:lnSpc>
                <a:spcPts val="2300"/>
              </a:lnSpc>
              <a:spcBef>
                <a:spcPct val="0"/>
              </a:spcBef>
              <a:spcAft>
                <a:spcPct val="0"/>
              </a:spcAft>
              <a:buFont typeface="Wingdings" panose="05000000000000000000" pitchFamily="2" charset="2"/>
              <a:buChar char="ü"/>
            </a:pPr>
            <a:r>
              <a:rPr lang="ja-JP" altLang="en-US"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労働者がばく露される程度を濃度基準値以下</a:t>
            </a:r>
            <a:r>
              <a:rPr lang="en-US" altLang="ja-JP" sz="1400" b="1" baseline="300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※1</a:t>
            </a:r>
            <a:r>
              <a:rPr lang="ja-JP" altLang="en-US"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または最小限度</a:t>
            </a:r>
            <a:r>
              <a:rPr lang="en-US" altLang="ja-JP" sz="1400" b="1" baseline="300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※2</a:t>
            </a:r>
            <a:r>
              <a:rPr lang="ja-JP" altLang="en-US"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にする義務</a:t>
            </a:r>
            <a:endParaRPr lang="en-US" altLang="ja-JP"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endParaRPr>
          </a:p>
          <a:p>
            <a:pPr marL="285750" indent="-285750" eaLnBrk="0" fontAlgn="base" hangingPunct="0">
              <a:lnSpc>
                <a:spcPts val="2300"/>
              </a:lnSpc>
              <a:spcBef>
                <a:spcPct val="0"/>
              </a:spcBef>
              <a:spcAft>
                <a:spcPct val="0"/>
              </a:spcAft>
              <a:buFont typeface="Wingdings" panose="05000000000000000000" pitchFamily="2" charset="2"/>
              <a:buChar char="ü"/>
            </a:pPr>
            <a:r>
              <a:rPr lang="ja-JP" altLang="en-US"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自律的な管理に向けた実施体制の確立</a:t>
            </a:r>
            <a:endParaRPr lang="en-US" altLang="ja-JP" sz="1400" b="1"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endParaRPr>
          </a:p>
          <a:p>
            <a:pPr algn="r" eaLnBrk="0" fontAlgn="base" hangingPunct="0">
              <a:lnSpc>
                <a:spcPts val="1500"/>
              </a:lnSpc>
              <a:spcBef>
                <a:spcPct val="0"/>
              </a:spcBef>
              <a:spcAft>
                <a:spcPct val="0"/>
              </a:spcAft>
            </a:pPr>
            <a:r>
              <a:rPr lang="en-US" altLang="ja-JP" sz="8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※1</a:t>
            </a:r>
            <a:r>
              <a:rPr lang="ja-JP" altLang="en-US" sz="8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：濃度基準値設定物質が対象　</a:t>
            </a:r>
            <a:r>
              <a:rPr lang="en-US" altLang="ja-JP" sz="8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※2</a:t>
            </a:r>
            <a:r>
              <a:rPr lang="ja-JP" altLang="en-US" sz="8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a:t>
            </a:r>
            <a:r>
              <a:rPr lang="en-US" altLang="ja-JP" sz="8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※1</a:t>
            </a:r>
            <a:r>
              <a:rPr lang="ja-JP" altLang="en-US" sz="8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rPr>
              <a:t>以外のリスクアセスメント対象物が対象</a:t>
            </a:r>
            <a:endParaRPr lang="en-US" altLang="ja-JP" sz="800" dirty="0">
              <a:solidFill>
                <a:schemeClr val="tx1">
                  <a:lumMod val="85000"/>
                  <a:lumOff val="15000"/>
                </a:schemeClr>
              </a:solidFill>
              <a:latin typeface="Meiryo UI" panose="020B0604030504040204" pitchFamily="50" charset="-128"/>
              <a:ea typeface="Meiryo UI" panose="020B0604030504040204" pitchFamily="50" charset="-128"/>
              <a:cs typeface="メイリオ" pitchFamily="50" charset="-128"/>
            </a:endParaRPr>
          </a:p>
        </p:txBody>
      </p:sp>
      <p:sp>
        <p:nvSpPr>
          <p:cNvPr id="6" name="正方形/長方形 5">
            <a:extLst>
              <a:ext uri="{FF2B5EF4-FFF2-40B4-BE49-F238E27FC236}">
                <a16:creationId xmlns:a16="http://schemas.microsoft.com/office/drawing/2014/main" id="{5CC7FA0B-B4C2-9D04-38AF-7CFC31163763}"/>
              </a:ext>
            </a:extLst>
          </p:cNvPr>
          <p:cNvSpPr/>
          <p:nvPr/>
        </p:nvSpPr>
        <p:spPr>
          <a:xfrm>
            <a:off x="92389" y="3211570"/>
            <a:ext cx="6673223" cy="3685646"/>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970B4B87-3FF2-7D49-2059-6C418D2E1DB5}"/>
              </a:ext>
            </a:extLst>
          </p:cNvPr>
          <p:cNvGrpSpPr/>
          <p:nvPr/>
        </p:nvGrpSpPr>
        <p:grpSpPr>
          <a:xfrm>
            <a:off x="92389" y="6858065"/>
            <a:ext cx="6673222" cy="1919241"/>
            <a:chOff x="184777" y="6858065"/>
            <a:chExt cx="6673222" cy="1919241"/>
          </a:xfrm>
          <a:solidFill>
            <a:schemeClr val="tx2">
              <a:lumMod val="60000"/>
              <a:lumOff val="40000"/>
            </a:schemeClr>
          </a:solidFill>
        </p:grpSpPr>
        <p:grpSp>
          <p:nvGrpSpPr>
            <p:cNvPr id="20" name="グループ化 19">
              <a:extLst>
                <a:ext uri="{FF2B5EF4-FFF2-40B4-BE49-F238E27FC236}">
                  <a16:creationId xmlns:a16="http://schemas.microsoft.com/office/drawing/2014/main" id="{F7253A7C-DC3B-CED9-258B-B1F7CDBD635C}"/>
                </a:ext>
              </a:extLst>
            </p:cNvPr>
            <p:cNvGrpSpPr/>
            <p:nvPr/>
          </p:nvGrpSpPr>
          <p:grpSpPr>
            <a:xfrm>
              <a:off x="184777" y="6858065"/>
              <a:ext cx="6673222" cy="1919241"/>
              <a:chOff x="178962" y="4379665"/>
              <a:chExt cx="6673222" cy="1761960"/>
            </a:xfrm>
            <a:grpFill/>
          </p:grpSpPr>
          <p:sp>
            <p:nvSpPr>
              <p:cNvPr id="23" name="正方形/長方形 22">
                <a:extLst>
                  <a:ext uri="{FF2B5EF4-FFF2-40B4-BE49-F238E27FC236}">
                    <a16:creationId xmlns:a16="http://schemas.microsoft.com/office/drawing/2014/main" id="{EDE8D8C2-8B96-7670-58A7-029EEF9FDAFE}"/>
                  </a:ext>
                </a:extLst>
              </p:cNvPr>
              <p:cNvSpPr/>
              <p:nvPr/>
            </p:nvSpPr>
            <p:spPr>
              <a:xfrm>
                <a:off x="178962" y="4379665"/>
                <a:ext cx="6673222" cy="1761960"/>
              </a:xfrm>
              <a:prstGeom prst="rect">
                <a:avLst/>
              </a:prstGeom>
              <a:grp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0302" tIns="45152" rIns="90302" bIns="45152" rtlCol="0" anchor="ctr"/>
              <a:lstStyle/>
              <a:p>
                <a:pPr algn="ctr"/>
                <a:endParaRPr lang="ja-JP" altLang="en-US" sz="1666" dirty="0">
                  <a:solidFill>
                    <a:schemeClr val="bg1"/>
                  </a:solidFill>
                </a:endParaRPr>
              </a:p>
            </p:txBody>
          </p:sp>
          <p:pic>
            <p:nvPicPr>
              <p:cNvPr id="21" name="図 20">
                <a:extLst>
                  <a:ext uri="{FF2B5EF4-FFF2-40B4-BE49-F238E27FC236}">
                    <a16:creationId xmlns:a16="http://schemas.microsoft.com/office/drawing/2014/main" id="{A8690763-D086-517C-B500-4654A81D5C56}"/>
                  </a:ext>
                </a:extLst>
              </p:cNvPr>
              <p:cNvPicPr/>
              <p:nvPr/>
            </p:nvPicPr>
            <p:blipFill>
              <a:blip r:embed="rId4" cstate="print">
                <a:duotone>
                  <a:prstClr val="black"/>
                  <a:schemeClr val="accent4">
                    <a:lumMod val="50000"/>
                    <a:tint val="45000"/>
                    <a:satMod val="400000"/>
                  </a:schemeClr>
                </a:duotone>
                <a:extLst>
                  <a:ext uri="{BEBA8EAE-BF5A-486C-A8C5-ECC9F3942E4B}">
                    <a14:imgProps xmlns:a14="http://schemas.microsoft.com/office/drawing/2010/main">
                      <a14:imgLayer r:embed="rId5">
                        <a14:imgEffect>
                          <a14:backgroundRemoval t="1031" b="97423" l="3556" r="97333">
                            <a14:foregroundMark x1="64000" y1="12887" x2="64000" y2="12887"/>
                          </a14:backgroundRemoval>
                        </a14:imgEffect>
                      </a14:imgLayer>
                    </a14:imgProps>
                  </a:ext>
                  <a:ext uri="{28A0092B-C50C-407E-A947-70E740481C1C}">
                    <a14:useLocalDpi xmlns:a14="http://schemas.microsoft.com/office/drawing/2010/main" val="0"/>
                  </a:ext>
                </a:extLst>
              </a:blip>
              <a:srcRect/>
              <a:stretch>
                <a:fillRect/>
              </a:stretch>
            </p:blipFill>
            <p:spPr bwMode="auto">
              <a:xfrm>
                <a:off x="904921" y="4482058"/>
                <a:ext cx="561943" cy="435011"/>
              </a:xfrm>
              <a:prstGeom prst="rect">
                <a:avLst/>
              </a:prstGeom>
              <a:grpFill/>
              <a:ln>
                <a:noFill/>
              </a:ln>
            </p:spPr>
          </p:pic>
          <p:sp>
            <p:nvSpPr>
              <p:cNvPr id="22" name="正方形/長方形 21">
                <a:extLst>
                  <a:ext uri="{FF2B5EF4-FFF2-40B4-BE49-F238E27FC236}">
                    <a16:creationId xmlns:a16="http://schemas.microsoft.com/office/drawing/2014/main" id="{0B34DC6F-BC06-4664-EE5D-50596945F9D1}"/>
                  </a:ext>
                </a:extLst>
              </p:cNvPr>
              <p:cNvSpPr/>
              <p:nvPr/>
            </p:nvSpPr>
            <p:spPr>
              <a:xfrm>
                <a:off x="1524165" y="4414701"/>
                <a:ext cx="4518067" cy="578184"/>
              </a:xfrm>
              <a:prstGeom prst="rect">
                <a:avLst/>
              </a:prstGeom>
              <a:grpFill/>
            </p:spPr>
            <p:txBody>
              <a:bodyPr wrap="square" lIns="90302" tIns="45152" rIns="90302" bIns="45152">
                <a:spAutoFit/>
              </a:bodyPr>
              <a:lstStyle/>
              <a:p>
                <a:r>
                  <a:rPr lang="en-US" altLang="ja-JP" sz="3500" b="1" dirty="0">
                    <a:solidFill>
                      <a:srgbClr val="FFFF66"/>
                    </a:solidFill>
                    <a:latin typeface="Meiryo UI" panose="020B0604030504040204" pitchFamily="50" charset="-128"/>
                    <a:ea typeface="Meiryo UI" panose="020B0604030504040204" pitchFamily="50" charset="-128"/>
                  </a:rPr>
                  <a:t>050</a:t>
                </a:r>
                <a:r>
                  <a:rPr lang="ja-JP" altLang="en-US" sz="3500" b="1" dirty="0">
                    <a:solidFill>
                      <a:srgbClr val="FFFF66"/>
                    </a:solidFill>
                    <a:latin typeface="Meiryo UI" panose="020B0604030504040204" pitchFamily="50" charset="-128"/>
                    <a:ea typeface="Meiryo UI" panose="020B0604030504040204" pitchFamily="50" charset="-128"/>
                  </a:rPr>
                  <a:t>－</a:t>
                </a:r>
                <a:r>
                  <a:rPr lang="en-US" altLang="ja-JP" sz="3500" b="1" dirty="0">
                    <a:solidFill>
                      <a:srgbClr val="FFFF66"/>
                    </a:solidFill>
                    <a:latin typeface="Meiryo UI" panose="020B0604030504040204" pitchFamily="50" charset="-128"/>
                    <a:ea typeface="Meiryo UI" panose="020B0604030504040204" pitchFamily="50" charset="-128"/>
                  </a:rPr>
                  <a:t>5577</a:t>
                </a:r>
                <a:r>
                  <a:rPr lang="ja-JP" altLang="en-US" sz="3500" b="1" dirty="0">
                    <a:solidFill>
                      <a:srgbClr val="FFFF66"/>
                    </a:solidFill>
                    <a:latin typeface="Meiryo UI" panose="020B0604030504040204" pitchFamily="50" charset="-128"/>
                    <a:ea typeface="Meiryo UI" panose="020B0604030504040204" pitchFamily="50" charset="-128"/>
                  </a:rPr>
                  <a:t>－</a:t>
                </a:r>
                <a:r>
                  <a:rPr lang="en-US" altLang="ja-JP" sz="3500" b="1" dirty="0">
                    <a:solidFill>
                      <a:srgbClr val="FFFF66"/>
                    </a:solidFill>
                    <a:latin typeface="Meiryo UI" panose="020B0604030504040204" pitchFamily="50" charset="-128"/>
                    <a:ea typeface="Meiryo UI" panose="020B0604030504040204" pitchFamily="50" charset="-128"/>
                  </a:rPr>
                  <a:t>4862</a:t>
                </a:r>
              </a:p>
            </p:txBody>
          </p:sp>
          <p:sp>
            <p:nvSpPr>
              <p:cNvPr id="24" name="正方形/長方形 23">
                <a:extLst>
                  <a:ext uri="{FF2B5EF4-FFF2-40B4-BE49-F238E27FC236}">
                    <a16:creationId xmlns:a16="http://schemas.microsoft.com/office/drawing/2014/main" id="{FD94289C-D1DB-AAB0-1D8B-282001D1F271}"/>
                  </a:ext>
                </a:extLst>
              </p:cNvPr>
              <p:cNvSpPr/>
              <p:nvPr/>
            </p:nvSpPr>
            <p:spPr>
              <a:xfrm>
                <a:off x="1153075" y="5250587"/>
                <a:ext cx="4540218" cy="416892"/>
              </a:xfrm>
              <a:prstGeom prst="rect">
                <a:avLst/>
              </a:prstGeom>
              <a:grpFill/>
            </p:spPr>
            <p:txBody>
              <a:bodyPr wrap="square" lIns="90302" tIns="45152" rIns="90302" bIns="45152">
                <a:spAutoFit/>
              </a:bodyPr>
              <a:lstStyle/>
              <a:p>
                <a:pPr algn="ctr"/>
                <a:r>
                  <a:rPr lang="ja-JP" altLang="en-US" sz="1179" dirty="0">
                    <a:latin typeface="Meiryo UI" panose="020B0604030504040204" pitchFamily="50" charset="-128"/>
                    <a:ea typeface="Meiryo UI" panose="020B0604030504040204" pitchFamily="50" charset="-128"/>
                  </a:rPr>
                  <a:t>受付時間　月～金 </a:t>
                </a:r>
                <a:r>
                  <a:rPr lang="en-US" altLang="ja-JP" sz="1179" dirty="0">
                    <a:latin typeface="Meiryo UI" panose="020B0604030504040204" pitchFamily="50" charset="-128"/>
                    <a:ea typeface="Meiryo UI" panose="020B0604030504040204" pitchFamily="50" charset="-128"/>
                  </a:rPr>
                  <a:t>10:00</a:t>
                </a:r>
                <a:r>
                  <a:rPr lang="ja-JP" altLang="en-US" sz="1179" dirty="0">
                    <a:latin typeface="Meiryo UI" panose="020B0604030504040204" pitchFamily="50" charset="-128"/>
                    <a:ea typeface="Meiryo UI" panose="020B0604030504040204" pitchFamily="50" charset="-128"/>
                  </a:rPr>
                  <a:t>～</a:t>
                </a:r>
                <a:r>
                  <a:rPr lang="en-US" altLang="ja-JP" sz="1179" dirty="0">
                    <a:latin typeface="Meiryo UI" panose="020B0604030504040204" pitchFamily="50" charset="-128"/>
                    <a:ea typeface="Meiryo UI" panose="020B0604030504040204" pitchFamily="50" charset="-128"/>
                  </a:rPr>
                  <a:t>17:00</a:t>
                </a:r>
                <a:r>
                  <a:rPr lang="ja-JP" altLang="en-US" sz="1179" dirty="0">
                    <a:latin typeface="Meiryo UI" panose="020B0604030504040204" pitchFamily="50" charset="-128"/>
                    <a:ea typeface="Meiryo UI" panose="020B0604030504040204" pitchFamily="50" charset="-128"/>
                  </a:rPr>
                  <a:t>（</a:t>
                </a:r>
                <a:r>
                  <a:rPr lang="en-US" altLang="ja-JP" sz="1179" dirty="0">
                    <a:latin typeface="Meiryo UI" panose="020B0604030504040204" pitchFamily="50" charset="-128"/>
                    <a:ea typeface="Meiryo UI" panose="020B0604030504040204" pitchFamily="50" charset="-128"/>
                  </a:rPr>
                  <a:t>12:00</a:t>
                </a:r>
                <a:r>
                  <a:rPr lang="ja-JP" altLang="en-US" sz="1179" dirty="0">
                    <a:latin typeface="Meiryo UI" panose="020B0604030504040204" pitchFamily="50" charset="-128"/>
                    <a:ea typeface="Meiryo UI" panose="020B0604030504040204" pitchFamily="50" charset="-128"/>
                  </a:rPr>
                  <a:t>～</a:t>
                </a:r>
                <a:r>
                  <a:rPr lang="en-US" altLang="ja-JP" sz="1179" dirty="0">
                    <a:latin typeface="Meiryo UI" panose="020B0604030504040204" pitchFamily="50" charset="-128"/>
                    <a:ea typeface="Meiryo UI" panose="020B0604030504040204" pitchFamily="50" charset="-128"/>
                  </a:rPr>
                  <a:t>13:00</a:t>
                </a:r>
                <a:r>
                  <a:rPr lang="ja-JP" altLang="en-US" sz="1179" dirty="0">
                    <a:latin typeface="Meiryo UI" panose="020B0604030504040204" pitchFamily="50" charset="-128"/>
                    <a:ea typeface="Meiryo UI" panose="020B0604030504040204" pitchFamily="50" charset="-128"/>
                  </a:rPr>
                  <a:t>を除く）</a:t>
                </a:r>
                <a:endParaRPr lang="en-US" altLang="ja-JP" sz="1179" dirty="0">
                  <a:latin typeface="Meiryo UI" panose="020B0604030504040204" pitchFamily="50" charset="-128"/>
                  <a:ea typeface="Meiryo UI" panose="020B0604030504040204" pitchFamily="50" charset="-128"/>
                </a:endParaRPr>
              </a:p>
              <a:p>
                <a:pPr algn="ctr"/>
                <a:r>
                  <a:rPr lang="en-US" altLang="ja-JP" sz="1179" dirty="0">
                    <a:latin typeface="Meiryo UI" panose="020B0604030504040204" pitchFamily="50" charset="-128"/>
                    <a:ea typeface="Meiryo UI" panose="020B0604030504040204" pitchFamily="50" charset="-128"/>
                  </a:rPr>
                  <a:t>※</a:t>
                </a:r>
                <a:r>
                  <a:rPr lang="ja-JP" altLang="en-US" sz="1179" dirty="0">
                    <a:latin typeface="Meiryo UI" panose="020B0604030504040204" pitchFamily="50" charset="-128"/>
                    <a:ea typeface="Meiryo UI" panose="020B0604030504040204" pitchFamily="50" charset="-128"/>
                  </a:rPr>
                  <a:t>土日祝日、国民の休日、年末年始を除く</a:t>
                </a:r>
              </a:p>
            </p:txBody>
          </p:sp>
          <p:sp>
            <p:nvSpPr>
              <p:cNvPr id="25" name="正方形/長方形 24">
                <a:extLst>
                  <a:ext uri="{FF2B5EF4-FFF2-40B4-BE49-F238E27FC236}">
                    <a16:creationId xmlns:a16="http://schemas.microsoft.com/office/drawing/2014/main" id="{151CFB86-0142-C083-4366-FABEC4B61572}"/>
                  </a:ext>
                </a:extLst>
              </p:cNvPr>
              <p:cNvSpPr/>
              <p:nvPr/>
            </p:nvSpPr>
            <p:spPr>
              <a:xfrm>
                <a:off x="669898" y="4978475"/>
                <a:ext cx="5506575" cy="224696"/>
              </a:xfrm>
              <a:prstGeom prst="rect">
                <a:avLst/>
              </a:prstGeom>
              <a:grpFill/>
            </p:spPr>
            <p:txBody>
              <a:bodyPr wrap="square" lIns="90302" tIns="45152" rIns="90302" bIns="45152">
                <a:spAutoFit/>
              </a:bodyPr>
              <a:lstStyle/>
              <a:p>
                <a:r>
                  <a:rPr lang="ja-JP" altLang="en-US" sz="998" dirty="0">
                    <a:latin typeface="Meiryo UI" panose="020B0604030504040204" pitchFamily="50" charset="-128"/>
                    <a:ea typeface="Meiryo UI" panose="020B0604030504040204" pitchFamily="50" charset="-128"/>
                  </a:rPr>
                  <a:t>テクノヒル</a:t>
                </a:r>
                <a:r>
                  <a:rPr lang="en-US" altLang="ja-JP" sz="998" dirty="0">
                    <a:latin typeface="Meiryo UI" panose="020B0604030504040204" pitchFamily="50" charset="-128"/>
                    <a:ea typeface="Meiryo UI" panose="020B0604030504040204" pitchFamily="50" charset="-128"/>
                  </a:rPr>
                  <a:t>HP</a:t>
                </a:r>
                <a:r>
                  <a:rPr lang="ja-JP" altLang="en-US" sz="998" dirty="0">
                    <a:latin typeface="Meiryo UI" panose="020B0604030504040204" pitchFamily="50" charset="-128"/>
                    <a:ea typeface="Meiryo UI" panose="020B0604030504040204" pitchFamily="50" charset="-128"/>
                  </a:rPr>
                  <a:t>からお問合せフォームをご利用いただけます。　　　　　　　　　　　　　　　　　　　　　と検索ください。</a:t>
                </a:r>
              </a:p>
            </p:txBody>
          </p:sp>
          <p:pic>
            <p:nvPicPr>
              <p:cNvPr id="26" name="図 25">
                <a:extLst>
                  <a:ext uri="{FF2B5EF4-FFF2-40B4-BE49-F238E27FC236}">
                    <a16:creationId xmlns:a16="http://schemas.microsoft.com/office/drawing/2014/main" id="{B984A829-CB1F-BD30-CC15-FC2CB809E8BC}"/>
                  </a:ext>
                </a:extLst>
              </p:cNvPr>
              <p:cNvPicPr>
                <a:picLocks noChangeAspect="1"/>
              </p:cNvPicPr>
              <p:nvPr/>
            </p:nvPicPr>
            <p:blipFill>
              <a:blip r:embed="rId6"/>
              <a:stretch>
                <a:fillRect/>
              </a:stretch>
            </p:blipFill>
            <p:spPr>
              <a:xfrm>
                <a:off x="3619541" y="4989273"/>
                <a:ext cx="1639848" cy="203101"/>
              </a:xfrm>
              <a:prstGeom prst="rect">
                <a:avLst/>
              </a:prstGeom>
              <a:grpFill/>
              <a:ln w="12700">
                <a:solidFill>
                  <a:schemeClr val="bg1">
                    <a:lumMod val="85000"/>
                  </a:schemeClr>
                </a:solidFill>
              </a:ln>
            </p:spPr>
          </p:pic>
        </p:grpSp>
        <p:sp>
          <p:nvSpPr>
            <p:cNvPr id="2" name="Rectangle 113">
              <a:extLst>
                <a:ext uri="{FF2B5EF4-FFF2-40B4-BE49-F238E27FC236}">
                  <a16:creationId xmlns:a16="http://schemas.microsoft.com/office/drawing/2014/main" id="{7E24F274-4D82-BE9E-E618-A107EE374E2F}"/>
                </a:ext>
              </a:extLst>
            </p:cNvPr>
            <p:cNvSpPr>
              <a:spLocks noChangeArrowheads="1"/>
            </p:cNvSpPr>
            <p:nvPr/>
          </p:nvSpPr>
          <p:spPr bwMode="auto">
            <a:xfrm>
              <a:off x="211380" y="8229364"/>
              <a:ext cx="4769842" cy="46782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302" tIns="45152" rIns="90302" bIns="45152" numCol="1" anchor="ctr" anchorCtr="0" compatLnSpc="1">
              <a:prstTxWarp prst="textNoShape">
                <a:avLst/>
              </a:prstTxWarp>
              <a:spAutoFit/>
            </a:bodyPr>
            <a:lstStyle>
              <a:lvl1pPr indent="16192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159907" eaLnBrk="0" hangingPunct="0"/>
              <a:r>
                <a:rPr lang="en-US" altLang="ja-JP" sz="800" dirty="0">
                  <a:latin typeface="Meiryo UI" panose="020B0604030504040204" pitchFamily="50" charset="-128"/>
                  <a:ea typeface="Meiryo UI" panose="020B0604030504040204" pitchFamily="50" charset="-128"/>
                  <a:cs typeface="メイリオ" pitchFamily="50" charset="-128"/>
                </a:rPr>
                <a:t>*</a:t>
              </a:r>
              <a:r>
                <a:rPr lang="ja-JP" altLang="en-US" sz="800" dirty="0">
                  <a:latin typeface="Meiryo UI" panose="020B0604030504040204" pitchFamily="50" charset="-128"/>
                  <a:ea typeface="Meiryo UI" panose="020B0604030504040204" pitchFamily="50" charset="-128"/>
                  <a:cs typeface="メイリオ" pitchFamily="50" charset="-128"/>
                </a:rPr>
                <a:t>相談は無料ですが、通話料がかかります。</a:t>
              </a:r>
              <a:endParaRPr lang="ja-JP" altLang="en-US" sz="800" dirty="0">
                <a:latin typeface="Meiryo UI" panose="020B0604030504040204" pitchFamily="50" charset="-128"/>
                <a:ea typeface="Meiryo UI" panose="020B0604030504040204" pitchFamily="50" charset="-128"/>
              </a:endParaRPr>
            </a:p>
            <a:p>
              <a:pPr indent="159907" eaLnBrk="0" hangingPunct="0"/>
              <a:r>
                <a:rPr lang="ja-JP" altLang="en-US" sz="800" dirty="0">
                  <a:latin typeface="Meiryo UI" panose="020B0604030504040204" pitchFamily="50" charset="-128"/>
                  <a:ea typeface="Meiryo UI" panose="020B0604030504040204" pitchFamily="50" charset="-128"/>
                  <a:cs typeface="メイリオ" pitchFamily="50" charset="-128"/>
                </a:rPr>
                <a:t>*相談窓口開設期間は令和</a:t>
              </a:r>
              <a:r>
                <a:rPr lang="en-US" altLang="ja-JP" sz="800" dirty="0">
                  <a:latin typeface="Meiryo UI" panose="020B0604030504040204" pitchFamily="50" charset="-128"/>
                  <a:ea typeface="Meiryo UI" panose="020B0604030504040204" pitchFamily="50" charset="-128"/>
                  <a:cs typeface="メイリオ" pitchFamily="50" charset="-128"/>
                </a:rPr>
                <a:t>6</a:t>
              </a:r>
              <a:r>
                <a:rPr lang="ja-JP" altLang="en-US" sz="800" dirty="0">
                  <a:latin typeface="Meiryo UI" panose="020B0604030504040204" pitchFamily="50" charset="-128"/>
                  <a:ea typeface="Meiryo UI" panose="020B0604030504040204" pitchFamily="50" charset="-128"/>
                  <a:cs typeface="メイリオ" pitchFamily="50" charset="-128"/>
                </a:rPr>
                <a:t>年</a:t>
              </a:r>
              <a:r>
                <a:rPr lang="en-US" altLang="ja-JP" sz="800" dirty="0">
                  <a:latin typeface="Meiryo UI" panose="020B0604030504040204" pitchFamily="50" charset="-128"/>
                  <a:ea typeface="Meiryo UI" panose="020B0604030504040204" pitchFamily="50" charset="-128"/>
                  <a:cs typeface="メイリオ" pitchFamily="50" charset="-128"/>
                </a:rPr>
                <a:t>4</a:t>
              </a:r>
              <a:r>
                <a:rPr lang="ja-JP" altLang="en-US" sz="800" dirty="0">
                  <a:latin typeface="Meiryo UI" panose="020B0604030504040204" pitchFamily="50" charset="-128"/>
                  <a:ea typeface="Meiryo UI" panose="020B0604030504040204" pitchFamily="50" charset="-128"/>
                  <a:cs typeface="メイリオ" pitchFamily="50" charset="-128"/>
                </a:rPr>
                <a:t>月</a:t>
              </a:r>
              <a:r>
                <a:rPr lang="en-US" altLang="ja-JP" sz="800" dirty="0">
                  <a:latin typeface="Meiryo UI" panose="020B0604030504040204" pitchFamily="50" charset="-128"/>
                  <a:ea typeface="Meiryo UI" panose="020B0604030504040204" pitchFamily="50" charset="-128"/>
                  <a:cs typeface="メイリオ" pitchFamily="50" charset="-128"/>
                </a:rPr>
                <a:t>1</a:t>
              </a:r>
              <a:r>
                <a:rPr lang="ja-JP" altLang="en-US" sz="800" dirty="0">
                  <a:latin typeface="Meiryo UI" panose="020B0604030504040204" pitchFamily="50" charset="-128"/>
                  <a:ea typeface="Meiryo UI" panose="020B0604030504040204" pitchFamily="50" charset="-128"/>
                  <a:cs typeface="メイリオ" pitchFamily="50" charset="-128"/>
                </a:rPr>
                <a:t>日～令和</a:t>
              </a:r>
              <a:r>
                <a:rPr lang="en-US" altLang="ja-JP" sz="800" dirty="0">
                  <a:latin typeface="Meiryo UI" panose="020B0604030504040204" pitchFamily="50" charset="-128"/>
                  <a:ea typeface="Meiryo UI" panose="020B0604030504040204" pitchFamily="50" charset="-128"/>
                  <a:cs typeface="メイリオ" pitchFamily="50" charset="-128"/>
                </a:rPr>
                <a:t>7</a:t>
              </a:r>
              <a:r>
                <a:rPr lang="ja-JP" altLang="en-US" sz="800" dirty="0">
                  <a:latin typeface="Meiryo UI" panose="020B0604030504040204" pitchFamily="50" charset="-128"/>
                  <a:ea typeface="Meiryo UI" panose="020B0604030504040204" pitchFamily="50" charset="-128"/>
                  <a:cs typeface="メイリオ" pitchFamily="50" charset="-128"/>
                </a:rPr>
                <a:t>年</a:t>
              </a:r>
              <a:r>
                <a:rPr lang="en-US" altLang="ja-JP" sz="800" dirty="0">
                  <a:latin typeface="Meiryo UI" panose="020B0604030504040204" pitchFamily="50" charset="-128"/>
                  <a:ea typeface="Meiryo UI" panose="020B0604030504040204" pitchFamily="50" charset="-128"/>
                  <a:cs typeface="メイリオ" pitchFamily="50" charset="-128"/>
                </a:rPr>
                <a:t>3</a:t>
              </a:r>
              <a:r>
                <a:rPr lang="ja-JP" altLang="en-US" sz="800" dirty="0">
                  <a:latin typeface="Meiryo UI" panose="020B0604030504040204" pitchFamily="50" charset="-128"/>
                  <a:ea typeface="Meiryo UI" panose="020B0604030504040204" pitchFamily="50" charset="-128"/>
                  <a:cs typeface="メイリオ" pitchFamily="50" charset="-128"/>
                </a:rPr>
                <a:t>月</a:t>
              </a:r>
              <a:r>
                <a:rPr lang="en-US" altLang="ja-JP" sz="800" dirty="0">
                  <a:latin typeface="Meiryo UI" panose="020B0604030504040204" pitchFamily="50" charset="-128"/>
                  <a:ea typeface="Meiryo UI" panose="020B0604030504040204" pitchFamily="50" charset="-128"/>
                  <a:cs typeface="メイリオ" pitchFamily="50" charset="-128"/>
                </a:rPr>
                <a:t>18</a:t>
              </a:r>
              <a:r>
                <a:rPr lang="ja-JP" altLang="en-US" sz="800" dirty="0">
                  <a:latin typeface="Meiryo UI" panose="020B0604030504040204" pitchFamily="50" charset="-128"/>
                  <a:ea typeface="Meiryo UI" panose="020B0604030504040204" pitchFamily="50" charset="-128"/>
                  <a:cs typeface="メイリオ" pitchFamily="50" charset="-128"/>
                </a:rPr>
                <a:t>日までとなります。</a:t>
              </a:r>
              <a:endParaRPr lang="ja-JP" altLang="en-US" sz="800" dirty="0">
                <a:latin typeface="Meiryo UI" panose="020B0604030504040204" pitchFamily="50" charset="-128"/>
                <a:ea typeface="Meiryo UI" panose="020B0604030504040204" pitchFamily="50" charset="-128"/>
              </a:endParaRPr>
            </a:p>
            <a:p>
              <a:pPr indent="159907" eaLnBrk="0" hangingPunct="0"/>
              <a:r>
                <a:rPr lang="ja-JP" altLang="en-US" sz="800" dirty="0">
                  <a:latin typeface="Meiryo UI" panose="020B0604030504040204" pitchFamily="50" charset="-128"/>
                  <a:ea typeface="Meiryo UI" panose="020B0604030504040204" pitchFamily="50" charset="-128"/>
                  <a:cs typeface="メイリオ" pitchFamily="50" charset="-128"/>
                </a:rPr>
                <a:t>*メールでのお問い合わせについて、内容に応じて電話でのご回答になる場合がございますのでご了承ください。</a:t>
              </a:r>
              <a:endParaRPr lang="ja-JP" altLang="en-US" sz="800" dirty="0">
                <a:latin typeface="Meiryo UI" panose="020B0604030504040204" pitchFamily="50" charset="-128"/>
                <a:ea typeface="Meiryo UI" panose="020B0604030504040204" pitchFamily="50" charset="-128"/>
              </a:endParaRPr>
            </a:p>
          </p:txBody>
        </p:sp>
      </p:grpSp>
      <p:pic>
        <p:nvPicPr>
          <p:cNvPr id="9" name="図 8">
            <a:extLst>
              <a:ext uri="{FF2B5EF4-FFF2-40B4-BE49-F238E27FC236}">
                <a16:creationId xmlns:a16="http://schemas.microsoft.com/office/drawing/2014/main" id="{B49A796B-4B23-1BB2-D386-B7FF5500418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1579" y="7728272"/>
            <a:ext cx="1404032" cy="977994"/>
          </a:xfrm>
          <a:prstGeom prst="rect">
            <a:avLst/>
          </a:prstGeom>
        </p:spPr>
      </p:pic>
      <p:pic>
        <p:nvPicPr>
          <p:cNvPr id="10" name="図 9">
            <a:extLst>
              <a:ext uri="{FF2B5EF4-FFF2-40B4-BE49-F238E27FC236}">
                <a16:creationId xmlns:a16="http://schemas.microsoft.com/office/drawing/2014/main" id="{A6A792DF-AEC8-478B-F2D1-71EEA7ADC0D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657" y="5202073"/>
            <a:ext cx="1655489" cy="1472733"/>
          </a:xfrm>
          <a:prstGeom prst="rect">
            <a:avLst/>
          </a:prstGeom>
        </p:spPr>
      </p:pic>
      <p:sp>
        <p:nvSpPr>
          <p:cNvPr id="11" name="正方形/長方形 10">
            <a:extLst>
              <a:ext uri="{FF2B5EF4-FFF2-40B4-BE49-F238E27FC236}">
                <a16:creationId xmlns:a16="http://schemas.microsoft.com/office/drawing/2014/main" id="{23D67FDE-58E5-0199-4484-DB7E6ACB20AD}"/>
              </a:ext>
            </a:extLst>
          </p:cNvPr>
          <p:cNvSpPr/>
          <p:nvPr/>
        </p:nvSpPr>
        <p:spPr>
          <a:xfrm>
            <a:off x="1986461" y="9498088"/>
            <a:ext cx="2700300" cy="28803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https://technohill.co.jp/</a:t>
            </a:r>
          </a:p>
        </p:txBody>
      </p:sp>
    </p:spTree>
    <p:extLst>
      <p:ext uri="{BB962C8B-B14F-4D97-AF65-F5344CB8AC3E}">
        <p14:creationId xmlns:p14="http://schemas.microsoft.com/office/powerpoint/2010/main" val="39599499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977</TotalTime>
  <Words>347</Words>
  <Application>Microsoft Office PowerPoint</Application>
  <PresentationFormat>A4 210 x 297 mm</PresentationFormat>
  <Paragraphs>29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メイリオ</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貴志(inoue-takashiab)</dc:creator>
  <cp:lastModifiedBy>吉岡 健一(yoshioka-kenichi)</cp:lastModifiedBy>
  <cp:revision>62</cp:revision>
  <cp:lastPrinted>2024-04-04T03:38:22Z</cp:lastPrinted>
  <dcterms:modified xsi:type="dcterms:W3CDTF">2024-04-16T06:00:56Z</dcterms:modified>
</cp:coreProperties>
</file>